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3"/>
  </p:notesMasterIdLst>
  <p:handoutMasterIdLst>
    <p:handoutMasterId r:id="rId44"/>
  </p:handoutMasterIdLst>
  <p:sldIdLst>
    <p:sldId id="317" r:id="rId2"/>
    <p:sldId id="319" r:id="rId3"/>
    <p:sldId id="318" r:id="rId4"/>
    <p:sldId id="323" r:id="rId5"/>
    <p:sldId id="344" r:id="rId6"/>
    <p:sldId id="345" r:id="rId7"/>
    <p:sldId id="346" r:id="rId8"/>
    <p:sldId id="347" r:id="rId9"/>
    <p:sldId id="348" r:id="rId10"/>
    <p:sldId id="349" r:id="rId11"/>
    <p:sldId id="350" r:id="rId12"/>
    <p:sldId id="351" r:id="rId13"/>
    <p:sldId id="353" r:id="rId14"/>
    <p:sldId id="354" r:id="rId15"/>
    <p:sldId id="355" r:id="rId16"/>
    <p:sldId id="356" r:id="rId17"/>
    <p:sldId id="358" r:id="rId18"/>
    <p:sldId id="359" r:id="rId19"/>
    <p:sldId id="360" r:id="rId20"/>
    <p:sldId id="361" r:id="rId21"/>
    <p:sldId id="357"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1" r:id="rId41"/>
    <p:sldId id="341" r:id="rId42"/>
  </p:sldIdLst>
  <p:sldSz cx="9906000" cy="6858000" type="A4"/>
  <p:notesSz cx="6858000" cy="9144000"/>
  <p:custDataLst>
    <p:tags r:id="rId45"/>
  </p:custDataLst>
  <p:defaultText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E8E8E8"/>
    <a:srgbClr val="FFFFFF"/>
    <a:srgbClr val="F2F2F2"/>
    <a:srgbClr val="B3B3B3"/>
    <a:srgbClr val="999999"/>
    <a:srgbClr val="808080"/>
    <a:srgbClr val="CCCCCC"/>
    <a:srgbClr val="E6E6E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E3411-A848-4F85-A663-EF8389C5188B}" v="75" dt="2021-10-04T04:25:08.3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4660"/>
  </p:normalViewPr>
  <p:slideViewPr>
    <p:cSldViewPr snapToGrid="0" snapToObjects="1">
      <p:cViewPr varScale="1">
        <p:scale>
          <a:sx n="108" d="100"/>
          <a:sy n="108" d="100"/>
        </p:scale>
        <p:origin x="1758" y="90"/>
      </p:cViewPr>
      <p:guideLst>
        <p:guide orient="horz" pos="2160"/>
        <p:guide pos="3120"/>
      </p:guideLst>
    </p:cSldViewPr>
  </p:slideViewPr>
  <p:notesTextViewPr>
    <p:cViewPr>
      <p:scale>
        <a:sx n="100" d="100"/>
        <a:sy n="100" d="100"/>
      </p:scale>
      <p:origin x="0" y="0"/>
    </p:cViewPr>
  </p:notesTextViewPr>
  <p:notesViewPr>
    <p:cSldViewPr snapToGrid="0" snapToObject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ck Van Diesen" userId="5799fdd7-7145-4354-9736-1251a256b693" providerId="ADAL" clId="{B90E3411-A848-4F85-A663-EF8389C5188B}"/>
    <pc:docChg chg="undo custSel addSld delSld modSld">
      <pc:chgData name="Annick Van Diesen" userId="5799fdd7-7145-4354-9736-1251a256b693" providerId="ADAL" clId="{B90E3411-A848-4F85-A663-EF8389C5188B}" dt="2021-10-04T04:25:13.070" v="1153" actId="14100"/>
      <pc:docMkLst>
        <pc:docMk/>
      </pc:docMkLst>
      <pc:sldChg chg="modNotesTx">
        <pc:chgData name="Annick Van Diesen" userId="5799fdd7-7145-4354-9736-1251a256b693" providerId="ADAL" clId="{B90E3411-A848-4F85-A663-EF8389C5188B}" dt="2021-10-04T00:28:09.923" v="3"/>
        <pc:sldMkLst>
          <pc:docMk/>
          <pc:sldMk cId="1771433971" sldId="318"/>
        </pc:sldMkLst>
      </pc:sldChg>
      <pc:sldChg chg="modNotesTx">
        <pc:chgData name="Annick Van Diesen" userId="5799fdd7-7145-4354-9736-1251a256b693" providerId="ADAL" clId="{B90E3411-A848-4F85-A663-EF8389C5188B}" dt="2021-10-04T00:27:45.983" v="1"/>
        <pc:sldMkLst>
          <pc:docMk/>
          <pc:sldMk cId="1527223026" sldId="319"/>
        </pc:sldMkLst>
      </pc:sldChg>
      <pc:sldChg chg="modSp mod modNotesTx">
        <pc:chgData name="Annick Van Diesen" userId="5799fdd7-7145-4354-9736-1251a256b693" providerId="ADAL" clId="{B90E3411-A848-4F85-A663-EF8389C5188B}" dt="2021-10-04T00:28:53.503" v="10"/>
        <pc:sldMkLst>
          <pc:docMk/>
          <pc:sldMk cId="2014095727" sldId="323"/>
        </pc:sldMkLst>
        <pc:spChg chg="mod">
          <ac:chgData name="Annick Van Diesen" userId="5799fdd7-7145-4354-9736-1251a256b693" providerId="ADAL" clId="{B90E3411-A848-4F85-A663-EF8389C5188B}" dt="2021-10-04T00:28:32.627" v="8" actId="14100"/>
          <ac:spMkLst>
            <pc:docMk/>
            <pc:sldMk cId="2014095727" sldId="323"/>
            <ac:spMk id="6" creationId="{00000000-0000-0000-0000-000000000000}"/>
          </ac:spMkLst>
        </pc:spChg>
        <pc:spChg chg="mod">
          <ac:chgData name="Annick Van Diesen" userId="5799fdd7-7145-4354-9736-1251a256b693" providerId="ADAL" clId="{B90E3411-A848-4F85-A663-EF8389C5188B}" dt="2021-10-04T00:28:41.359" v="9" actId="1076"/>
          <ac:spMkLst>
            <pc:docMk/>
            <pc:sldMk cId="2014095727" sldId="323"/>
            <ac:spMk id="10" creationId="{B794E25D-E97E-4037-BD6B-2398B1A964F3}"/>
          </ac:spMkLst>
        </pc:spChg>
      </pc:sldChg>
      <pc:sldChg chg="modSp mod modNotesTx">
        <pc:chgData name="Annick Van Diesen" userId="5799fdd7-7145-4354-9736-1251a256b693" providerId="ADAL" clId="{B90E3411-A848-4F85-A663-EF8389C5188B}" dt="2021-10-04T00:29:27.169" v="14"/>
        <pc:sldMkLst>
          <pc:docMk/>
          <pc:sldMk cId="140069809" sldId="344"/>
        </pc:sldMkLst>
        <pc:spChg chg="mod">
          <ac:chgData name="Annick Van Diesen" userId="5799fdd7-7145-4354-9736-1251a256b693" providerId="ADAL" clId="{B90E3411-A848-4F85-A663-EF8389C5188B}" dt="2021-10-04T00:29:12.964" v="13" actId="122"/>
          <ac:spMkLst>
            <pc:docMk/>
            <pc:sldMk cId="140069809" sldId="344"/>
            <ac:spMk id="2" creationId="{8F9829E7-89CF-4090-805A-63D2B133C431}"/>
          </ac:spMkLst>
        </pc:spChg>
      </pc:sldChg>
      <pc:sldChg chg="modSp mod modNotesTx">
        <pc:chgData name="Annick Van Diesen" userId="5799fdd7-7145-4354-9736-1251a256b693" providerId="ADAL" clId="{B90E3411-A848-4F85-A663-EF8389C5188B}" dt="2021-10-04T00:30:28.771" v="23"/>
        <pc:sldMkLst>
          <pc:docMk/>
          <pc:sldMk cId="4175076048" sldId="345"/>
        </pc:sldMkLst>
        <pc:spChg chg="mod">
          <ac:chgData name="Annick Van Diesen" userId="5799fdd7-7145-4354-9736-1251a256b693" providerId="ADAL" clId="{B90E3411-A848-4F85-A663-EF8389C5188B}" dt="2021-10-04T00:30:12.618" v="22" actId="20577"/>
          <ac:spMkLst>
            <pc:docMk/>
            <pc:sldMk cId="4175076048" sldId="345"/>
            <ac:spMk id="2" creationId="{381A828A-F0A7-4DC3-9D19-58ECE0EAD164}"/>
          </ac:spMkLst>
        </pc:spChg>
        <pc:spChg chg="mod">
          <ac:chgData name="Annick Van Diesen" userId="5799fdd7-7145-4354-9736-1251a256b693" providerId="ADAL" clId="{B90E3411-A848-4F85-A663-EF8389C5188B}" dt="2021-10-04T00:30:00.875" v="20" actId="20577"/>
          <ac:spMkLst>
            <pc:docMk/>
            <pc:sldMk cId="4175076048" sldId="345"/>
            <ac:spMk id="4" creationId="{1557CA7F-2746-40DF-8EF1-4613B055E6CD}"/>
          </ac:spMkLst>
        </pc:spChg>
      </pc:sldChg>
      <pc:sldChg chg="addSp modSp mod modNotesTx">
        <pc:chgData name="Annick Van Diesen" userId="5799fdd7-7145-4354-9736-1251a256b693" providerId="ADAL" clId="{B90E3411-A848-4F85-A663-EF8389C5188B}" dt="2021-10-04T00:32:35.478" v="35" actId="20577"/>
        <pc:sldMkLst>
          <pc:docMk/>
          <pc:sldMk cId="3690879335" sldId="346"/>
        </pc:sldMkLst>
        <pc:spChg chg="mod">
          <ac:chgData name="Annick Van Diesen" userId="5799fdd7-7145-4354-9736-1251a256b693" providerId="ADAL" clId="{B90E3411-A848-4F85-A663-EF8389C5188B}" dt="2021-10-04T00:32:35.478" v="35" actId="20577"/>
          <ac:spMkLst>
            <pc:docMk/>
            <pc:sldMk cId="3690879335" sldId="346"/>
            <ac:spMk id="2" creationId="{D39923ED-48BF-4059-8443-8EED20A11468}"/>
          </ac:spMkLst>
        </pc:spChg>
        <pc:picChg chg="mod">
          <ac:chgData name="Annick Van Diesen" userId="5799fdd7-7145-4354-9736-1251a256b693" providerId="ADAL" clId="{B90E3411-A848-4F85-A663-EF8389C5188B}" dt="2021-10-04T00:31:18.347" v="26" actId="14100"/>
          <ac:picMkLst>
            <pc:docMk/>
            <pc:sldMk cId="3690879335" sldId="346"/>
            <ac:picMk id="5" creationId="{D43A10E3-A965-46F7-94FE-98CA01AFFB57}"/>
          </ac:picMkLst>
        </pc:picChg>
        <pc:picChg chg="add mod">
          <ac:chgData name="Annick Van Diesen" userId="5799fdd7-7145-4354-9736-1251a256b693" providerId="ADAL" clId="{B90E3411-A848-4F85-A663-EF8389C5188B}" dt="2021-10-04T00:31:29.180" v="27"/>
          <ac:picMkLst>
            <pc:docMk/>
            <pc:sldMk cId="3690879335" sldId="346"/>
            <ac:picMk id="6" creationId="{1D99551F-3826-40BB-8EFF-19379F046FF1}"/>
          </ac:picMkLst>
        </pc:picChg>
      </pc:sldChg>
      <pc:sldChg chg="modNotesTx">
        <pc:chgData name="Annick Van Diesen" userId="5799fdd7-7145-4354-9736-1251a256b693" providerId="ADAL" clId="{B90E3411-A848-4F85-A663-EF8389C5188B}" dt="2021-10-04T00:33:13.537" v="36"/>
        <pc:sldMkLst>
          <pc:docMk/>
          <pc:sldMk cId="1543637546" sldId="347"/>
        </pc:sldMkLst>
      </pc:sldChg>
      <pc:sldChg chg="modSp mod">
        <pc:chgData name="Annick Van Diesen" userId="5799fdd7-7145-4354-9736-1251a256b693" providerId="ADAL" clId="{B90E3411-A848-4F85-A663-EF8389C5188B}" dt="2021-10-04T00:34:02.711" v="79" actId="6549"/>
        <pc:sldMkLst>
          <pc:docMk/>
          <pc:sldMk cId="83715869" sldId="348"/>
        </pc:sldMkLst>
        <pc:spChg chg="mod">
          <ac:chgData name="Annick Van Diesen" userId="5799fdd7-7145-4354-9736-1251a256b693" providerId="ADAL" clId="{B90E3411-A848-4F85-A663-EF8389C5188B}" dt="2021-10-04T00:34:02.711" v="79" actId="6549"/>
          <ac:spMkLst>
            <pc:docMk/>
            <pc:sldMk cId="83715869" sldId="348"/>
            <ac:spMk id="2" creationId="{38A0A397-BF51-4D86-9087-E82093F7899F}"/>
          </ac:spMkLst>
        </pc:spChg>
      </pc:sldChg>
      <pc:sldChg chg="modNotesTx">
        <pc:chgData name="Annick Van Diesen" userId="5799fdd7-7145-4354-9736-1251a256b693" providerId="ADAL" clId="{B90E3411-A848-4F85-A663-EF8389C5188B}" dt="2021-10-04T00:35:45.540" v="250" actId="20577"/>
        <pc:sldMkLst>
          <pc:docMk/>
          <pc:sldMk cId="1366474923" sldId="350"/>
        </pc:sldMkLst>
      </pc:sldChg>
      <pc:sldChg chg="addSp modSp del mod">
        <pc:chgData name="Annick Van Diesen" userId="5799fdd7-7145-4354-9736-1251a256b693" providerId="ADAL" clId="{B90E3411-A848-4F85-A663-EF8389C5188B}" dt="2021-10-04T00:46:21.140" v="344" actId="47"/>
        <pc:sldMkLst>
          <pc:docMk/>
          <pc:sldMk cId="562698383" sldId="352"/>
        </pc:sldMkLst>
        <pc:spChg chg="mod">
          <ac:chgData name="Annick Van Diesen" userId="5799fdd7-7145-4354-9736-1251a256b693" providerId="ADAL" clId="{B90E3411-A848-4F85-A663-EF8389C5188B}" dt="2021-10-04T00:37:05.974" v="253"/>
          <ac:spMkLst>
            <pc:docMk/>
            <pc:sldMk cId="562698383" sldId="352"/>
            <ac:spMk id="2" creationId="{BA9B1A0A-C0D4-4B71-BE51-2929DEB6A7CA}"/>
          </ac:spMkLst>
        </pc:spChg>
        <pc:spChg chg="mod">
          <ac:chgData name="Annick Van Diesen" userId="5799fdd7-7145-4354-9736-1251a256b693" providerId="ADAL" clId="{B90E3411-A848-4F85-A663-EF8389C5188B}" dt="2021-10-04T00:36:56.689" v="252" actId="207"/>
          <ac:spMkLst>
            <pc:docMk/>
            <pc:sldMk cId="562698383" sldId="352"/>
            <ac:spMk id="4" creationId="{48D7205F-1780-4139-90CF-67358822E57E}"/>
          </ac:spMkLst>
        </pc:spChg>
        <pc:picChg chg="add mod">
          <ac:chgData name="Annick Van Diesen" userId="5799fdd7-7145-4354-9736-1251a256b693" providerId="ADAL" clId="{B90E3411-A848-4F85-A663-EF8389C5188B}" dt="2021-10-04T00:37:15.436" v="255" actId="1076"/>
          <ac:picMkLst>
            <pc:docMk/>
            <pc:sldMk cId="562698383" sldId="352"/>
            <ac:picMk id="6" creationId="{C20BC65D-708B-48EE-96D5-CC158EE1C3F7}"/>
          </ac:picMkLst>
        </pc:picChg>
      </pc:sldChg>
      <pc:sldChg chg="addSp modSp mod">
        <pc:chgData name="Annick Van Diesen" userId="5799fdd7-7145-4354-9736-1251a256b693" providerId="ADAL" clId="{B90E3411-A848-4F85-A663-EF8389C5188B}" dt="2021-10-04T00:38:29.673" v="268" actId="1076"/>
        <pc:sldMkLst>
          <pc:docMk/>
          <pc:sldMk cId="2389576295" sldId="353"/>
        </pc:sldMkLst>
        <pc:spChg chg="mod">
          <ac:chgData name="Annick Van Diesen" userId="5799fdd7-7145-4354-9736-1251a256b693" providerId="ADAL" clId="{B90E3411-A848-4F85-A663-EF8389C5188B}" dt="2021-10-04T00:38:16.141" v="264"/>
          <ac:spMkLst>
            <pc:docMk/>
            <pc:sldMk cId="2389576295" sldId="353"/>
            <ac:spMk id="2" creationId="{2B203011-7DCC-478A-9982-81AEA2D3D170}"/>
          </ac:spMkLst>
        </pc:spChg>
        <pc:spChg chg="mod">
          <ac:chgData name="Annick Van Diesen" userId="5799fdd7-7145-4354-9736-1251a256b693" providerId="ADAL" clId="{B90E3411-A848-4F85-A663-EF8389C5188B}" dt="2021-10-04T00:38:08.409" v="263" actId="255"/>
          <ac:spMkLst>
            <pc:docMk/>
            <pc:sldMk cId="2389576295" sldId="353"/>
            <ac:spMk id="4" creationId="{602021AF-8E30-4522-95D4-110E988747C0}"/>
          </ac:spMkLst>
        </pc:spChg>
        <pc:picChg chg="add mod">
          <ac:chgData name="Annick Van Diesen" userId="5799fdd7-7145-4354-9736-1251a256b693" providerId="ADAL" clId="{B90E3411-A848-4F85-A663-EF8389C5188B}" dt="2021-10-04T00:38:29.673" v="268" actId="1076"/>
          <ac:picMkLst>
            <pc:docMk/>
            <pc:sldMk cId="2389576295" sldId="353"/>
            <ac:picMk id="6" creationId="{7E941A90-1F88-4859-9881-63C6D28C02C7}"/>
          </ac:picMkLst>
        </pc:picChg>
      </pc:sldChg>
      <pc:sldChg chg="addSp modSp mod">
        <pc:chgData name="Annick Van Diesen" userId="5799fdd7-7145-4354-9736-1251a256b693" providerId="ADAL" clId="{B90E3411-A848-4F85-A663-EF8389C5188B}" dt="2021-10-04T00:39:57.309" v="281" actId="1076"/>
        <pc:sldMkLst>
          <pc:docMk/>
          <pc:sldMk cId="1934009037" sldId="354"/>
        </pc:sldMkLst>
        <pc:spChg chg="mod">
          <ac:chgData name="Annick Van Diesen" userId="5799fdd7-7145-4354-9736-1251a256b693" providerId="ADAL" clId="{B90E3411-A848-4F85-A663-EF8389C5188B}" dt="2021-10-04T00:39:30.447" v="273" actId="14100"/>
          <ac:spMkLst>
            <pc:docMk/>
            <pc:sldMk cId="1934009037" sldId="354"/>
            <ac:spMk id="2" creationId="{F4C683B2-CA61-474D-8E65-86D51115E92E}"/>
          </ac:spMkLst>
        </pc:spChg>
        <pc:spChg chg="mod">
          <ac:chgData name="Annick Van Diesen" userId="5799fdd7-7145-4354-9736-1251a256b693" providerId="ADAL" clId="{B90E3411-A848-4F85-A663-EF8389C5188B}" dt="2021-10-04T00:39:08.920" v="271" actId="20577"/>
          <ac:spMkLst>
            <pc:docMk/>
            <pc:sldMk cId="1934009037" sldId="354"/>
            <ac:spMk id="4" creationId="{69C494E0-5C00-4FD3-BD23-CF799E215551}"/>
          </ac:spMkLst>
        </pc:spChg>
        <pc:picChg chg="add mod">
          <ac:chgData name="Annick Van Diesen" userId="5799fdd7-7145-4354-9736-1251a256b693" providerId="ADAL" clId="{B90E3411-A848-4F85-A663-EF8389C5188B}" dt="2021-10-04T00:39:57.309" v="281" actId="1076"/>
          <ac:picMkLst>
            <pc:docMk/>
            <pc:sldMk cId="1934009037" sldId="354"/>
            <ac:picMk id="6" creationId="{86D1CFE7-3A29-4A71-AB83-1C347C8A5176}"/>
          </ac:picMkLst>
        </pc:picChg>
      </pc:sldChg>
      <pc:sldChg chg="addSp modSp mod">
        <pc:chgData name="Annick Van Diesen" userId="5799fdd7-7145-4354-9736-1251a256b693" providerId="ADAL" clId="{B90E3411-A848-4F85-A663-EF8389C5188B}" dt="2021-10-04T00:41:08.341" v="293" actId="1076"/>
        <pc:sldMkLst>
          <pc:docMk/>
          <pc:sldMk cId="1057076565" sldId="355"/>
        </pc:sldMkLst>
        <pc:spChg chg="mod">
          <ac:chgData name="Annick Van Diesen" userId="5799fdd7-7145-4354-9736-1251a256b693" providerId="ADAL" clId="{B90E3411-A848-4F85-A663-EF8389C5188B}" dt="2021-10-04T00:40:45.900" v="287"/>
          <ac:spMkLst>
            <pc:docMk/>
            <pc:sldMk cId="1057076565" sldId="355"/>
            <ac:spMk id="2" creationId="{BA9583DF-700B-47A6-B6A4-8033DEFBE84E}"/>
          </ac:spMkLst>
        </pc:spChg>
        <pc:spChg chg="mod">
          <ac:chgData name="Annick Van Diesen" userId="5799fdd7-7145-4354-9736-1251a256b693" providerId="ADAL" clId="{B90E3411-A848-4F85-A663-EF8389C5188B}" dt="2021-10-04T00:40:33.721" v="286" actId="20577"/>
          <ac:spMkLst>
            <pc:docMk/>
            <pc:sldMk cId="1057076565" sldId="355"/>
            <ac:spMk id="4" creationId="{0350E5A1-306E-43EE-A4A0-583B9BFB10CC}"/>
          </ac:spMkLst>
        </pc:spChg>
        <pc:picChg chg="add mod">
          <ac:chgData name="Annick Van Diesen" userId="5799fdd7-7145-4354-9736-1251a256b693" providerId="ADAL" clId="{B90E3411-A848-4F85-A663-EF8389C5188B}" dt="2021-10-04T00:41:06.138" v="292" actId="14100"/>
          <ac:picMkLst>
            <pc:docMk/>
            <pc:sldMk cId="1057076565" sldId="355"/>
            <ac:picMk id="6" creationId="{146AA6A8-E935-47C1-BDFE-AF8AEBF6AB17}"/>
          </ac:picMkLst>
        </pc:picChg>
        <pc:picChg chg="add mod">
          <ac:chgData name="Annick Van Diesen" userId="5799fdd7-7145-4354-9736-1251a256b693" providerId="ADAL" clId="{B90E3411-A848-4F85-A663-EF8389C5188B}" dt="2021-10-04T00:41:08.341" v="293" actId="1076"/>
          <ac:picMkLst>
            <pc:docMk/>
            <pc:sldMk cId="1057076565" sldId="355"/>
            <ac:picMk id="7" creationId="{290622F7-8C25-4E1D-858E-97C2EEAFCB45}"/>
          </ac:picMkLst>
        </pc:picChg>
      </pc:sldChg>
      <pc:sldChg chg="addSp modSp mod modNotesTx">
        <pc:chgData name="Annick Van Diesen" userId="5799fdd7-7145-4354-9736-1251a256b693" providerId="ADAL" clId="{B90E3411-A848-4F85-A663-EF8389C5188B}" dt="2021-10-04T00:47:41.253" v="355"/>
        <pc:sldMkLst>
          <pc:docMk/>
          <pc:sldMk cId="1899408725" sldId="356"/>
        </pc:sldMkLst>
        <pc:spChg chg="mod">
          <ac:chgData name="Annick Van Diesen" userId="5799fdd7-7145-4354-9736-1251a256b693" providerId="ADAL" clId="{B90E3411-A848-4F85-A663-EF8389C5188B}" dt="2021-10-04T00:47:18.658" v="350"/>
          <ac:spMkLst>
            <pc:docMk/>
            <pc:sldMk cId="1899408725" sldId="356"/>
            <ac:spMk id="2" creationId="{A90DAAF6-35B0-4992-A95D-96251D60F831}"/>
          </ac:spMkLst>
        </pc:spChg>
        <pc:spChg chg="mod">
          <ac:chgData name="Annick Van Diesen" userId="5799fdd7-7145-4354-9736-1251a256b693" providerId="ADAL" clId="{B90E3411-A848-4F85-A663-EF8389C5188B}" dt="2021-10-04T00:47:10.776" v="349" actId="207"/>
          <ac:spMkLst>
            <pc:docMk/>
            <pc:sldMk cId="1899408725" sldId="356"/>
            <ac:spMk id="4" creationId="{B8FE90CB-FC82-43F0-95DA-F2AA8D228EB8}"/>
          </ac:spMkLst>
        </pc:spChg>
        <pc:picChg chg="add mod">
          <ac:chgData name="Annick Van Diesen" userId="5799fdd7-7145-4354-9736-1251a256b693" providerId="ADAL" clId="{B90E3411-A848-4F85-A663-EF8389C5188B}" dt="2021-10-04T00:47:31.628" v="354" actId="1076"/>
          <ac:picMkLst>
            <pc:docMk/>
            <pc:sldMk cId="1899408725" sldId="356"/>
            <ac:picMk id="6" creationId="{ADDB346D-D480-4FA2-80BF-22DCA1FE26B4}"/>
          </ac:picMkLst>
        </pc:picChg>
      </pc:sldChg>
      <pc:sldChg chg="addSp modSp new mod modNotesTx">
        <pc:chgData name="Annick Van Diesen" userId="5799fdd7-7145-4354-9736-1251a256b693" providerId="ADAL" clId="{B90E3411-A848-4F85-A663-EF8389C5188B}" dt="2021-10-04T00:53:36.771" v="488" actId="1076"/>
        <pc:sldMkLst>
          <pc:docMk/>
          <pc:sldMk cId="4158176767" sldId="357"/>
        </pc:sldMkLst>
        <pc:spChg chg="mod">
          <ac:chgData name="Annick Van Diesen" userId="5799fdd7-7145-4354-9736-1251a256b693" providerId="ADAL" clId="{B90E3411-A848-4F85-A663-EF8389C5188B}" dt="2021-10-04T00:53:27.469" v="485" actId="5793"/>
          <ac:spMkLst>
            <pc:docMk/>
            <pc:sldMk cId="4158176767" sldId="357"/>
            <ac:spMk id="2" creationId="{B1533EF0-90A7-47E7-AD85-84BD3D37E058}"/>
          </ac:spMkLst>
        </pc:spChg>
        <pc:spChg chg="mod">
          <ac:chgData name="Annick Van Diesen" userId="5799fdd7-7145-4354-9736-1251a256b693" providerId="ADAL" clId="{B90E3411-A848-4F85-A663-EF8389C5188B}" dt="2021-10-04T00:52:06.371" v="406" actId="207"/>
          <ac:spMkLst>
            <pc:docMk/>
            <pc:sldMk cId="4158176767" sldId="357"/>
            <ac:spMk id="4" creationId="{C18CA8DC-0DCF-47A7-9C6B-1BCCCE3F0D9C}"/>
          </ac:spMkLst>
        </pc:spChg>
        <pc:picChg chg="add mod">
          <ac:chgData name="Annick Van Diesen" userId="5799fdd7-7145-4354-9736-1251a256b693" providerId="ADAL" clId="{B90E3411-A848-4F85-A663-EF8389C5188B}" dt="2021-10-04T00:42:19.961" v="303"/>
          <ac:picMkLst>
            <pc:docMk/>
            <pc:sldMk cId="4158176767" sldId="357"/>
            <ac:picMk id="5" creationId="{A4DB2E15-9A94-47AD-BA5F-DEEF8F6B3858}"/>
          </ac:picMkLst>
        </pc:picChg>
        <pc:picChg chg="add mod">
          <ac:chgData name="Annick Van Diesen" userId="5799fdd7-7145-4354-9736-1251a256b693" providerId="ADAL" clId="{B90E3411-A848-4F85-A663-EF8389C5188B}" dt="2021-10-04T00:53:36.771" v="488" actId="1076"/>
          <ac:picMkLst>
            <pc:docMk/>
            <pc:sldMk cId="4158176767" sldId="357"/>
            <ac:picMk id="6" creationId="{28A84880-CDAE-4D97-B34A-A061D2735ACF}"/>
          </ac:picMkLst>
        </pc:picChg>
      </pc:sldChg>
      <pc:sldChg chg="addSp modSp new mod">
        <pc:chgData name="Annick Van Diesen" userId="5799fdd7-7145-4354-9736-1251a256b693" providerId="ADAL" clId="{B90E3411-A848-4F85-A663-EF8389C5188B}" dt="2021-10-04T00:48:37.213" v="368" actId="14100"/>
        <pc:sldMkLst>
          <pc:docMk/>
          <pc:sldMk cId="1626579497" sldId="358"/>
        </pc:sldMkLst>
        <pc:spChg chg="mod">
          <ac:chgData name="Annick Van Diesen" userId="5799fdd7-7145-4354-9736-1251a256b693" providerId="ADAL" clId="{B90E3411-A848-4F85-A663-EF8389C5188B}" dt="2021-10-04T00:48:24.642" v="365"/>
          <ac:spMkLst>
            <pc:docMk/>
            <pc:sldMk cId="1626579497" sldId="358"/>
            <ac:spMk id="2" creationId="{A94EAAAA-70AB-4F2C-865D-A5722AD848B4}"/>
          </ac:spMkLst>
        </pc:spChg>
        <pc:spChg chg="mod">
          <ac:chgData name="Annick Van Diesen" userId="5799fdd7-7145-4354-9736-1251a256b693" providerId="ADAL" clId="{B90E3411-A848-4F85-A663-EF8389C5188B}" dt="2021-10-04T00:48:17.618" v="364" actId="207"/>
          <ac:spMkLst>
            <pc:docMk/>
            <pc:sldMk cId="1626579497" sldId="358"/>
            <ac:spMk id="4" creationId="{25B99CF4-164F-4814-B3E4-E7E7EC656CE6}"/>
          </ac:spMkLst>
        </pc:spChg>
        <pc:picChg chg="add mod">
          <ac:chgData name="Annick Van Diesen" userId="5799fdd7-7145-4354-9736-1251a256b693" providerId="ADAL" clId="{B90E3411-A848-4F85-A663-EF8389C5188B}" dt="2021-10-04T00:41:49.533" v="299"/>
          <ac:picMkLst>
            <pc:docMk/>
            <pc:sldMk cId="1626579497" sldId="358"/>
            <ac:picMk id="5" creationId="{ED8028C6-6755-495B-8169-9C0B23D424C5}"/>
          </ac:picMkLst>
        </pc:picChg>
        <pc:picChg chg="add mod">
          <ac:chgData name="Annick Van Diesen" userId="5799fdd7-7145-4354-9736-1251a256b693" providerId="ADAL" clId="{B90E3411-A848-4F85-A663-EF8389C5188B}" dt="2021-10-04T00:48:37.213" v="368" actId="14100"/>
          <ac:picMkLst>
            <pc:docMk/>
            <pc:sldMk cId="1626579497" sldId="358"/>
            <ac:picMk id="6" creationId="{D1A492B6-6545-4119-862B-53CACAC18DFA}"/>
          </ac:picMkLst>
        </pc:picChg>
      </pc:sldChg>
      <pc:sldChg chg="addSp modSp new mod">
        <pc:chgData name="Annick Van Diesen" userId="5799fdd7-7145-4354-9736-1251a256b693" providerId="ADAL" clId="{B90E3411-A848-4F85-A663-EF8389C5188B}" dt="2021-10-04T00:49:46.958" v="378" actId="1076"/>
        <pc:sldMkLst>
          <pc:docMk/>
          <pc:sldMk cId="387317237" sldId="359"/>
        </pc:sldMkLst>
        <pc:spChg chg="mod">
          <ac:chgData name="Annick Van Diesen" userId="5799fdd7-7145-4354-9736-1251a256b693" providerId="ADAL" clId="{B90E3411-A848-4F85-A663-EF8389C5188B}" dt="2021-10-04T00:49:03.676" v="369"/>
          <ac:spMkLst>
            <pc:docMk/>
            <pc:sldMk cId="387317237" sldId="359"/>
            <ac:spMk id="2" creationId="{2B5429FE-7022-48F5-8B53-4EA0EBBAB301}"/>
          </ac:spMkLst>
        </pc:spChg>
        <pc:spChg chg="mod">
          <ac:chgData name="Annick Van Diesen" userId="5799fdd7-7145-4354-9736-1251a256b693" providerId="ADAL" clId="{B90E3411-A848-4F85-A663-EF8389C5188B}" dt="2021-10-04T00:49:27.699" v="373" actId="20577"/>
          <ac:spMkLst>
            <pc:docMk/>
            <pc:sldMk cId="387317237" sldId="359"/>
            <ac:spMk id="4" creationId="{E6BC1FA2-80DC-4AB3-8230-98D06546D543}"/>
          </ac:spMkLst>
        </pc:spChg>
        <pc:picChg chg="add mod">
          <ac:chgData name="Annick Van Diesen" userId="5799fdd7-7145-4354-9736-1251a256b693" providerId="ADAL" clId="{B90E3411-A848-4F85-A663-EF8389C5188B}" dt="2021-10-04T00:41:55.991" v="300"/>
          <ac:picMkLst>
            <pc:docMk/>
            <pc:sldMk cId="387317237" sldId="359"/>
            <ac:picMk id="5" creationId="{03CA94D4-0753-4111-8D08-5507AF09D094}"/>
          </ac:picMkLst>
        </pc:picChg>
        <pc:picChg chg="add mod">
          <ac:chgData name="Annick Van Diesen" userId="5799fdd7-7145-4354-9736-1251a256b693" providerId="ADAL" clId="{B90E3411-A848-4F85-A663-EF8389C5188B}" dt="2021-10-04T00:49:46.958" v="378" actId="1076"/>
          <ac:picMkLst>
            <pc:docMk/>
            <pc:sldMk cId="387317237" sldId="359"/>
            <ac:picMk id="6" creationId="{D0164C2C-97B1-4F46-8CBD-79990F536359}"/>
          </ac:picMkLst>
        </pc:picChg>
      </pc:sldChg>
      <pc:sldChg chg="addSp modSp new mod">
        <pc:chgData name="Annick Van Diesen" userId="5799fdd7-7145-4354-9736-1251a256b693" providerId="ADAL" clId="{B90E3411-A848-4F85-A663-EF8389C5188B}" dt="2021-10-04T00:50:39.809" v="392" actId="1076"/>
        <pc:sldMkLst>
          <pc:docMk/>
          <pc:sldMk cId="3329939722" sldId="360"/>
        </pc:sldMkLst>
        <pc:spChg chg="mod">
          <ac:chgData name="Annick Van Diesen" userId="5799fdd7-7145-4354-9736-1251a256b693" providerId="ADAL" clId="{B90E3411-A848-4F85-A663-EF8389C5188B}" dt="2021-10-04T00:50:24.029" v="386"/>
          <ac:spMkLst>
            <pc:docMk/>
            <pc:sldMk cId="3329939722" sldId="360"/>
            <ac:spMk id="2" creationId="{DD1FF109-6AE8-4476-8E11-22552B8D2183}"/>
          </ac:spMkLst>
        </pc:spChg>
        <pc:spChg chg="mod">
          <ac:chgData name="Annick Van Diesen" userId="5799fdd7-7145-4354-9736-1251a256b693" providerId="ADAL" clId="{B90E3411-A848-4F85-A663-EF8389C5188B}" dt="2021-10-04T00:50:14.428" v="385" actId="1076"/>
          <ac:spMkLst>
            <pc:docMk/>
            <pc:sldMk cId="3329939722" sldId="360"/>
            <ac:spMk id="4" creationId="{7864E12B-7724-4226-AA9D-DCE232D60822}"/>
          </ac:spMkLst>
        </pc:spChg>
        <pc:picChg chg="add mod">
          <ac:chgData name="Annick Van Diesen" userId="5799fdd7-7145-4354-9736-1251a256b693" providerId="ADAL" clId="{B90E3411-A848-4F85-A663-EF8389C5188B}" dt="2021-10-04T00:42:01.616" v="301"/>
          <ac:picMkLst>
            <pc:docMk/>
            <pc:sldMk cId="3329939722" sldId="360"/>
            <ac:picMk id="5" creationId="{B2741905-B3BE-4301-B93F-7BC45DB751D9}"/>
          </ac:picMkLst>
        </pc:picChg>
        <pc:picChg chg="add mod">
          <ac:chgData name="Annick Van Diesen" userId="5799fdd7-7145-4354-9736-1251a256b693" providerId="ADAL" clId="{B90E3411-A848-4F85-A663-EF8389C5188B}" dt="2021-10-04T00:50:39.809" v="392" actId="1076"/>
          <ac:picMkLst>
            <pc:docMk/>
            <pc:sldMk cId="3329939722" sldId="360"/>
            <ac:picMk id="6" creationId="{FB7DF83A-BCED-4144-AC48-F0AC99B35869}"/>
          </ac:picMkLst>
        </pc:picChg>
      </pc:sldChg>
      <pc:sldChg chg="addSp modSp new mod">
        <pc:chgData name="Annick Van Diesen" userId="5799fdd7-7145-4354-9736-1251a256b693" providerId="ADAL" clId="{B90E3411-A848-4F85-A663-EF8389C5188B}" dt="2021-10-04T00:51:36.937" v="402" actId="1076"/>
        <pc:sldMkLst>
          <pc:docMk/>
          <pc:sldMk cId="2675717116" sldId="361"/>
        </pc:sldMkLst>
        <pc:spChg chg="mod">
          <ac:chgData name="Annick Van Diesen" userId="5799fdd7-7145-4354-9736-1251a256b693" providerId="ADAL" clId="{B90E3411-A848-4F85-A663-EF8389C5188B}" dt="2021-10-04T00:51:25.106" v="398"/>
          <ac:spMkLst>
            <pc:docMk/>
            <pc:sldMk cId="2675717116" sldId="361"/>
            <ac:spMk id="2" creationId="{5E96A7FF-D9E1-4E35-9001-B9A2D2D48D9D}"/>
          </ac:spMkLst>
        </pc:spChg>
        <pc:spChg chg="mod">
          <ac:chgData name="Annick Van Diesen" userId="5799fdd7-7145-4354-9736-1251a256b693" providerId="ADAL" clId="{B90E3411-A848-4F85-A663-EF8389C5188B}" dt="2021-10-04T00:51:16.271" v="397" actId="207"/>
          <ac:spMkLst>
            <pc:docMk/>
            <pc:sldMk cId="2675717116" sldId="361"/>
            <ac:spMk id="4" creationId="{2F29FA0D-3D4A-4AC9-9AB7-DE46B5EF2768}"/>
          </ac:spMkLst>
        </pc:spChg>
        <pc:picChg chg="add mod">
          <ac:chgData name="Annick Van Diesen" userId="5799fdd7-7145-4354-9736-1251a256b693" providerId="ADAL" clId="{B90E3411-A848-4F85-A663-EF8389C5188B}" dt="2021-10-04T00:42:16.036" v="302"/>
          <ac:picMkLst>
            <pc:docMk/>
            <pc:sldMk cId="2675717116" sldId="361"/>
            <ac:picMk id="5" creationId="{FB623E8A-CC98-4830-B438-76CB6531CBAB}"/>
          </ac:picMkLst>
        </pc:picChg>
        <pc:picChg chg="add mod">
          <ac:chgData name="Annick Van Diesen" userId="5799fdd7-7145-4354-9736-1251a256b693" providerId="ADAL" clId="{B90E3411-A848-4F85-A663-EF8389C5188B}" dt="2021-10-04T00:51:36.937" v="402" actId="1076"/>
          <ac:picMkLst>
            <pc:docMk/>
            <pc:sldMk cId="2675717116" sldId="361"/>
            <ac:picMk id="6" creationId="{19965EB9-80D3-4892-93EF-07B79A283B88}"/>
          </ac:picMkLst>
        </pc:picChg>
      </pc:sldChg>
      <pc:sldChg chg="addSp modSp new mod modNotesTx">
        <pc:chgData name="Annick Van Diesen" userId="5799fdd7-7145-4354-9736-1251a256b693" providerId="ADAL" clId="{B90E3411-A848-4F85-A663-EF8389C5188B}" dt="2021-10-04T01:04:05.999" v="497"/>
        <pc:sldMkLst>
          <pc:docMk/>
          <pc:sldMk cId="352312543" sldId="362"/>
        </pc:sldMkLst>
        <pc:spChg chg="mod">
          <ac:chgData name="Annick Van Diesen" userId="5799fdd7-7145-4354-9736-1251a256b693" providerId="ADAL" clId="{B90E3411-A848-4F85-A663-EF8389C5188B}" dt="2021-10-04T00:54:04.011" v="491"/>
          <ac:spMkLst>
            <pc:docMk/>
            <pc:sldMk cId="352312543" sldId="362"/>
            <ac:spMk id="2" creationId="{1EC0CDF7-CA78-41B4-AA94-CBED89A69BD5}"/>
          </ac:spMkLst>
        </pc:spChg>
        <pc:spChg chg="mod">
          <ac:chgData name="Annick Van Diesen" userId="5799fdd7-7145-4354-9736-1251a256b693" providerId="ADAL" clId="{B90E3411-A848-4F85-A663-EF8389C5188B}" dt="2021-10-04T00:53:56.140" v="490" actId="207"/>
          <ac:spMkLst>
            <pc:docMk/>
            <pc:sldMk cId="352312543" sldId="362"/>
            <ac:spMk id="4" creationId="{037F833E-C7BB-4CF5-B04E-91994FCD3BFE}"/>
          </ac:spMkLst>
        </pc:spChg>
        <pc:picChg chg="add mod">
          <ac:chgData name="Annick Van Diesen" userId="5799fdd7-7145-4354-9736-1251a256b693" providerId="ADAL" clId="{B90E3411-A848-4F85-A663-EF8389C5188B}" dt="2021-10-04T00:42:42.707" v="323"/>
          <ac:picMkLst>
            <pc:docMk/>
            <pc:sldMk cId="352312543" sldId="362"/>
            <ac:picMk id="5" creationId="{F8D74985-8064-4EB6-8186-52C995955286}"/>
          </ac:picMkLst>
        </pc:picChg>
        <pc:picChg chg="add mod">
          <ac:chgData name="Annick Van Diesen" userId="5799fdd7-7145-4354-9736-1251a256b693" providerId="ADAL" clId="{B90E3411-A848-4F85-A663-EF8389C5188B}" dt="2021-10-04T00:54:13.031" v="493" actId="1076"/>
          <ac:picMkLst>
            <pc:docMk/>
            <pc:sldMk cId="352312543" sldId="362"/>
            <ac:picMk id="6" creationId="{2B379ADD-4EC1-4D1C-9382-3DD3EF0450B3}"/>
          </ac:picMkLst>
        </pc:picChg>
      </pc:sldChg>
      <pc:sldChg chg="addSp modSp new mod modNotesTx">
        <pc:chgData name="Annick Van Diesen" userId="5799fdd7-7145-4354-9736-1251a256b693" providerId="ADAL" clId="{B90E3411-A848-4F85-A663-EF8389C5188B}" dt="2021-10-04T01:04:53.984" v="502" actId="1076"/>
        <pc:sldMkLst>
          <pc:docMk/>
          <pc:sldMk cId="1881989745" sldId="363"/>
        </pc:sldMkLst>
        <pc:spChg chg="mod">
          <ac:chgData name="Annick Van Diesen" userId="5799fdd7-7145-4354-9736-1251a256b693" providerId="ADAL" clId="{B90E3411-A848-4F85-A663-EF8389C5188B}" dt="2021-10-04T01:03:52.161" v="496"/>
          <ac:spMkLst>
            <pc:docMk/>
            <pc:sldMk cId="1881989745" sldId="363"/>
            <ac:spMk id="2" creationId="{9B49A0BB-07C6-4D9D-A7CE-0958129E48B5}"/>
          </ac:spMkLst>
        </pc:spChg>
        <pc:spChg chg="mod">
          <ac:chgData name="Annick Van Diesen" userId="5799fdd7-7145-4354-9736-1251a256b693" providerId="ADAL" clId="{B90E3411-A848-4F85-A663-EF8389C5188B}" dt="2021-10-04T01:03:08.218" v="495" actId="207"/>
          <ac:spMkLst>
            <pc:docMk/>
            <pc:sldMk cId="1881989745" sldId="363"/>
            <ac:spMk id="4" creationId="{9817B4ED-5AF6-46EB-B67E-8009DE3DE7EC}"/>
          </ac:spMkLst>
        </pc:spChg>
        <pc:spChg chg="add mod">
          <ac:chgData name="Annick Van Diesen" userId="5799fdd7-7145-4354-9736-1251a256b693" providerId="ADAL" clId="{B90E3411-A848-4F85-A663-EF8389C5188B}" dt="2021-10-04T01:04:53.984" v="502" actId="1076"/>
          <ac:spMkLst>
            <pc:docMk/>
            <pc:sldMk cId="1881989745" sldId="363"/>
            <ac:spMk id="7" creationId="{5836A3F8-AA33-417E-9B95-5242159C60C2}"/>
          </ac:spMkLst>
        </pc:spChg>
        <pc:picChg chg="add mod">
          <ac:chgData name="Annick Van Diesen" userId="5799fdd7-7145-4354-9736-1251a256b693" providerId="ADAL" clId="{B90E3411-A848-4F85-A663-EF8389C5188B}" dt="2021-10-04T00:42:50.751" v="324"/>
          <ac:picMkLst>
            <pc:docMk/>
            <pc:sldMk cId="1881989745" sldId="363"/>
            <ac:picMk id="5" creationId="{246F0104-34DD-4279-8193-60A727012444}"/>
          </ac:picMkLst>
        </pc:picChg>
        <pc:picChg chg="add mod">
          <ac:chgData name="Annick Van Diesen" userId="5799fdd7-7145-4354-9736-1251a256b693" providerId="ADAL" clId="{B90E3411-A848-4F85-A663-EF8389C5188B}" dt="2021-10-04T01:04:40.398" v="500" actId="1076"/>
          <ac:picMkLst>
            <pc:docMk/>
            <pc:sldMk cId="1881989745" sldId="363"/>
            <ac:picMk id="6" creationId="{6C655D74-9643-475F-8858-93F3E35531EA}"/>
          </ac:picMkLst>
        </pc:picChg>
      </pc:sldChg>
      <pc:sldChg chg="addSp modSp new mod modNotesTx">
        <pc:chgData name="Annick Van Diesen" userId="5799fdd7-7145-4354-9736-1251a256b693" providerId="ADAL" clId="{B90E3411-A848-4F85-A663-EF8389C5188B}" dt="2021-10-04T01:06:19.720" v="514" actId="20577"/>
        <pc:sldMkLst>
          <pc:docMk/>
          <pc:sldMk cId="2752531936" sldId="364"/>
        </pc:sldMkLst>
        <pc:spChg chg="mod">
          <ac:chgData name="Annick Van Diesen" userId="5799fdd7-7145-4354-9736-1251a256b693" providerId="ADAL" clId="{B90E3411-A848-4F85-A663-EF8389C5188B}" dt="2021-10-04T01:06:19.720" v="514" actId="20577"/>
          <ac:spMkLst>
            <pc:docMk/>
            <pc:sldMk cId="2752531936" sldId="364"/>
            <ac:spMk id="2" creationId="{64F1393C-3AC1-499C-AD3C-0374AA18394D}"/>
          </ac:spMkLst>
        </pc:spChg>
        <pc:spChg chg="mod">
          <ac:chgData name="Annick Van Diesen" userId="5799fdd7-7145-4354-9736-1251a256b693" providerId="ADAL" clId="{B90E3411-A848-4F85-A663-EF8389C5188B}" dt="2021-10-04T01:05:46.882" v="508" actId="207"/>
          <ac:spMkLst>
            <pc:docMk/>
            <pc:sldMk cId="2752531936" sldId="364"/>
            <ac:spMk id="4" creationId="{198E8001-C095-428C-B551-D0DDC19804D2}"/>
          </ac:spMkLst>
        </pc:spChg>
        <pc:picChg chg="add mod">
          <ac:chgData name="Annick Van Diesen" userId="5799fdd7-7145-4354-9736-1251a256b693" providerId="ADAL" clId="{B90E3411-A848-4F85-A663-EF8389C5188B}" dt="2021-10-04T00:42:53.776" v="325"/>
          <ac:picMkLst>
            <pc:docMk/>
            <pc:sldMk cId="2752531936" sldId="364"/>
            <ac:picMk id="5" creationId="{A61F322B-F7D1-4708-8596-BB186B3D9518}"/>
          </ac:picMkLst>
        </pc:picChg>
      </pc:sldChg>
      <pc:sldChg chg="addSp modSp new mod modNotesTx">
        <pc:chgData name="Annick Van Diesen" userId="5799fdd7-7145-4354-9736-1251a256b693" providerId="ADAL" clId="{B90E3411-A848-4F85-A663-EF8389C5188B}" dt="2021-10-04T01:07:56.123" v="578" actId="20577"/>
        <pc:sldMkLst>
          <pc:docMk/>
          <pc:sldMk cId="2129582871" sldId="365"/>
        </pc:sldMkLst>
        <pc:spChg chg="mod">
          <ac:chgData name="Annick Van Diesen" userId="5799fdd7-7145-4354-9736-1251a256b693" providerId="ADAL" clId="{B90E3411-A848-4F85-A663-EF8389C5188B}" dt="2021-10-04T01:07:05.026" v="518"/>
          <ac:spMkLst>
            <pc:docMk/>
            <pc:sldMk cId="2129582871" sldId="365"/>
            <ac:spMk id="2" creationId="{C5577189-80BD-4E92-9B2D-D453488FD360}"/>
          </ac:spMkLst>
        </pc:spChg>
        <pc:spChg chg="mod">
          <ac:chgData name="Annick Van Diesen" userId="5799fdd7-7145-4354-9736-1251a256b693" providerId="ADAL" clId="{B90E3411-A848-4F85-A663-EF8389C5188B}" dt="2021-10-04T01:06:53.674" v="517" actId="20577"/>
          <ac:spMkLst>
            <pc:docMk/>
            <pc:sldMk cId="2129582871" sldId="365"/>
            <ac:spMk id="4" creationId="{663C87F4-3FFF-4573-ACA6-0A2C6C973DAB}"/>
          </ac:spMkLst>
        </pc:spChg>
        <pc:picChg chg="add mod">
          <ac:chgData name="Annick Van Diesen" userId="5799fdd7-7145-4354-9736-1251a256b693" providerId="ADAL" clId="{B90E3411-A848-4F85-A663-EF8389C5188B}" dt="2021-10-04T00:42:58.084" v="326"/>
          <ac:picMkLst>
            <pc:docMk/>
            <pc:sldMk cId="2129582871" sldId="365"/>
            <ac:picMk id="5" creationId="{36FE4873-E438-42E6-B279-C6E650F2A730}"/>
          </ac:picMkLst>
        </pc:picChg>
        <pc:picChg chg="add mod">
          <ac:chgData name="Annick Van Diesen" userId="5799fdd7-7145-4354-9736-1251a256b693" providerId="ADAL" clId="{B90E3411-A848-4F85-A663-EF8389C5188B}" dt="2021-10-04T01:07:22.281" v="524" actId="1076"/>
          <ac:picMkLst>
            <pc:docMk/>
            <pc:sldMk cId="2129582871" sldId="365"/>
            <ac:picMk id="6" creationId="{C1351608-A81C-4599-AD3F-E2CF76EAA086}"/>
          </ac:picMkLst>
        </pc:picChg>
      </pc:sldChg>
      <pc:sldChg chg="addSp modSp new mod">
        <pc:chgData name="Annick Van Diesen" userId="5799fdd7-7145-4354-9736-1251a256b693" providerId="ADAL" clId="{B90E3411-A848-4F85-A663-EF8389C5188B}" dt="2021-10-04T01:08:53.601" v="588" actId="1076"/>
        <pc:sldMkLst>
          <pc:docMk/>
          <pc:sldMk cId="408856762" sldId="366"/>
        </pc:sldMkLst>
        <pc:spChg chg="mod">
          <ac:chgData name="Annick Van Diesen" userId="5799fdd7-7145-4354-9736-1251a256b693" providerId="ADAL" clId="{B90E3411-A848-4F85-A663-EF8389C5188B}" dt="2021-10-04T01:08:40.121" v="584"/>
          <ac:spMkLst>
            <pc:docMk/>
            <pc:sldMk cId="408856762" sldId="366"/>
            <ac:spMk id="2" creationId="{3E3BE033-C391-4870-AC30-D5BB415296F0}"/>
          </ac:spMkLst>
        </pc:spChg>
        <pc:spChg chg="mod">
          <ac:chgData name="Annick Van Diesen" userId="5799fdd7-7145-4354-9736-1251a256b693" providerId="ADAL" clId="{B90E3411-A848-4F85-A663-EF8389C5188B}" dt="2021-10-04T01:08:26.822" v="583" actId="20577"/>
          <ac:spMkLst>
            <pc:docMk/>
            <pc:sldMk cId="408856762" sldId="366"/>
            <ac:spMk id="4" creationId="{5471DF6C-B66B-4A6F-825E-4275F005E061}"/>
          </ac:spMkLst>
        </pc:spChg>
        <pc:picChg chg="add mod">
          <ac:chgData name="Annick Van Diesen" userId="5799fdd7-7145-4354-9736-1251a256b693" providerId="ADAL" clId="{B90E3411-A848-4F85-A663-EF8389C5188B}" dt="2021-10-04T00:43:01.618" v="327"/>
          <ac:picMkLst>
            <pc:docMk/>
            <pc:sldMk cId="408856762" sldId="366"/>
            <ac:picMk id="5" creationId="{B2E7D891-20A0-4F7A-A1FE-2936DA726F66}"/>
          </ac:picMkLst>
        </pc:picChg>
        <pc:picChg chg="add mod">
          <ac:chgData name="Annick Van Diesen" userId="5799fdd7-7145-4354-9736-1251a256b693" providerId="ADAL" clId="{B90E3411-A848-4F85-A663-EF8389C5188B}" dt="2021-10-04T01:08:53.601" v="588" actId="1076"/>
          <ac:picMkLst>
            <pc:docMk/>
            <pc:sldMk cId="408856762" sldId="366"/>
            <ac:picMk id="6" creationId="{8C1FBB98-0B6A-4AA5-A135-8E51EBBD14D5}"/>
          </ac:picMkLst>
        </pc:picChg>
      </pc:sldChg>
      <pc:sldChg chg="addSp delSp modSp new mod modNotesTx">
        <pc:chgData name="Annick Van Diesen" userId="5799fdd7-7145-4354-9736-1251a256b693" providerId="ADAL" clId="{B90E3411-A848-4F85-A663-EF8389C5188B}" dt="2021-10-04T01:11:21.266" v="605"/>
        <pc:sldMkLst>
          <pc:docMk/>
          <pc:sldMk cId="675738001" sldId="367"/>
        </pc:sldMkLst>
        <pc:spChg chg="mod">
          <ac:chgData name="Annick Van Diesen" userId="5799fdd7-7145-4354-9736-1251a256b693" providerId="ADAL" clId="{B90E3411-A848-4F85-A663-EF8389C5188B}" dt="2021-10-04T01:09:53.513" v="591"/>
          <ac:spMkLst>
            <pc:docMk/>
            <pc:sldMk cId="675738001" sldId="367"/>
            <ac:spMk id="2" creationId="{19DC3B4A-4362-4ED6-854D-824146D2BB71}"/>
          </ac:spMkLst>
        </pc:spChg>
        <pc:spChg chg="mod">
          <ac:chgData name="Annick Van Diesen" userId="5799fdd7-7145-4354-9736-1251a256b693" providerId="ADAL" clId="{B90E3411-A848-4F85-A663-EF8389C5188B}" dt="2021-10-04T01:09:45.142" v="590" actId="207"/>
          <ac:spMkLst>
            <pc:docMk/>
            <pc:sldMk cId="675738001" sldId="367"/>
            <ac:spMk id="4" creationId="{B7E42A07-A664-4989-A586-A0E55610A97B}"/>
          </ac:spMkLst>
        </pc:spChg>
        <pc:spChg chg="add del mod">
          <ac:chgData name="Annick Van Diesen" userId="5799fdd7-7145-4354-9736-1251a256b693" providerId="ADAL" clId="{B90E3411-A848-4F85-A663-EF8389C5188B}" dt="2021-10-04T01:11:02.319" v="604" actId="478"/>
          <ac:spMkLst>
            <pc:docMk/>
            <pc:sldMk cId="675738001" sldId="367"/>
            <ac:spMk id="8" creationId="{55041C1E-E4DD-44D3-9B2E-E1B4604F0889}"/>
          </ac:spMkLst>
        </pc:spChg>
        <pc:picChg chg="add mod">
          <ac:chgData name="Annick Van Diesen" userId="5799fdd7-7145-4354-9736-1251a256b693" providerId="ADAL" clId="{B90E3411-A848-4F85-A663-EF8389C5188B}" dt="2021-10-04T00:43:04.810" v="328"/>
          <ac:picMkLst>
            <pc:docMk/>
            <pc:sldMk cId="675738001" sldId="367"/>
            <ac:picMk id="5" creationId="{5A9DCED5-DFEB-4BA8-872E-05D08E4E351E}"/>
          </ac:picMkLst>
        </pc:picChg>
        <pc:picChg chg="add mod">
          <ac:chgData name="Annick Van Diesen" userId="5799fdd7-7145-4354-9736-1251a256b693" providerId="ADAL" clId="{B90E3411-A848-4F85-A663-EF8389C5188B}" dt="2021-10-04T01:10:50.484" v="601" actId="1076"/>
          <ac:picMkLst>
            <pc:docMk/>
            <pc:sldMk cId="675738001" sldId="367"/>
            <ac:picMk id="6" creationId="{F5FCEF26-0C18-42E0-9D75-0DAF6BD7C28E}"/>
          </ac:picMkLst>
        </pc:picChg>
        <pc:picChg chg="add mod">
          <ac:chgData name="Annick Van Diesen" userId="5799fdd7-7145-4354-9736-1251a256b693" providerId="ADAL" clId="{B90E3411-A848-4F85-A663-EF8389C5188B}" dt="2021-10-04T01:10:55.058" v="602" actId="1076"/>
          <ac:picMkLst>
            <pc:docMk/>
            <pc:sldMk cId="675738001" sldId="367"/>
            <ac:picMk id="7" creationId="{63025CC1-8000-41FF-9CEE-9D401123A51F}"/>
          </ac:picMkLst>
        </pc:picChg>
      </pc:sldChg>
      <pc:sldChg chg="addSp modSp new mod modNotesTx">
        <pc:chgData name="Annick Van Diesen" userId="5799fdd7-7145-4354-9736-1251a256b693" providerId="ADAL" clId="{B90E3411-A848-4F85-A663-EF8389C5188B}" dt="2021-10-04T02:31:21.702" v="614"/>
        <pc:sldMkLst>
          <pc:docMk/>
          <pc:sldMk cId="3268789328" sldId="368"/>
        </pc:sldMkLst>
        <pc:spChg chg="mod">
          <ac:chgData name="Annick Van Diesen" userId="5799fdd7-7145-4354-9736-1251a256b693" providerId="ADAL" clId="{B90E3411-A848-4F85-A663-EF8389C5188B}" dt="2021-10-04T02:30:38.371" v="609" actId="5793"/>
          <ac:spMkLst>
            <pc:docMk/>
            <pc:sldMk cId="3268789328" sldId="368"/>
            <ac:spMk id="2" creationId="{78EE70A3-A1E4-42C7-903B-2D7B38587CB0}"/>
          </ac:spMkLst>
        </pc:spChg>
        <pc:spChg chg="mod">
          <ac:chgData name="Annick Van Diesen" userId="5799fdd7-7145-4354-9736-1251a256b693" providerId="ADAL" clId="{B90E3411-A848-4F85-A663-EF8389C5188B}" dt="2021-10-04T02:30:25.305" v="607" actId="207"/>
          <ac:spMkLst>
            <pc:docMk/>
            <pc:sldMk cId="3268789328" sldId="368"/>
            <ac:spMk id="4" creationId="{B441D652-AAC4-4799-8BA8-3B49D7BF39C0}"/>
          </ac:spMkLst>
        </pc:spChg>
        <pc:picChg chg="add mod">
          <ac:chgData name="Annick Van Diesen" userId="5799fdd7-7145-4354-9736-1251a256b693" providerId="ADAL" clId="{B90E3411-A848-4F85-A663-EF8389C5188B}" dt="2021-10-04T00:43:07.974" v="329"/>
          <ac:picMkLst>
            <pc:docMk/>
            <pc:sldMk cId="3268789328" sldId="368"/>
            <ac:picMk id="5" creationId="{3438A419-3382-4630-A633-D2BC043E0589}"/>
          </ac:picMkLst>
        </pc:picChg>
        <pc:picChg chg="add mod">
          <ac:chgData name="Annick Van Diesen" userId="5799fdd7-7145-4354-9736-1251a256b693" providerId="ADAL" clId="{B90E3411-A848-4F85-A663-EF8389C5188B}" dt="2021-10-04T02:31:03.733" v="613" actId="1076"/>
          <ac:picMkLst>
            <pc:docMk/>
            <pc:sldMk cId="3268789328" sldId="368"/>
            <ac:picMk id="6" creationId="{CE5C10C9-8284-4506-8B4A-D32C85CB1C58}"/>
          </ac:picMkLst>
        </pc:picChg>
      </pc:sldChg>
      <pc:sldChg chg="addSp delSp modSp new mod modNotesTx">
        <pc:chgData name="Annick Van Diesen" userId="5799fdd7-7145-4354-9736-1251a256b693" providerId="ADAL" clId="{B90E3411-A848-4F85-A663-EF8389C5188B}" dt="2021-10-04T02:39:26.344" v="689" actId="1076"/>
        <pc:sldMkLst>
          <pc:docMk/>
          <pc:sldMk cId="2375258769" sldId="369"/>
        </pc:sldMkLst>
        <pc:spChg chg="mod">
          <ac:chgData name="Annick Van Diesen" userId="5799fdd7-7145-4354-9736-1251a256b693" providerId="ADAL" clId="{B90E3411-A848-4F85-A663-EF8389C5188B}" dt="2021-10-04T02:37:42.135" v="667"/>
          <ac:spMkLst>
            <pc:docMk/>
            <pc:sldMk cId="2375258769" sldId="369"/>
            <ac:spMk id="2" creationId="{FF6A4F47-21C9-467B-BE8B-6017A3B82BCE}"/>
          </ac:spMkLst>
        </pc:spChg>
        <pc:spChg chg="mod">
          <ac:chgData name="Annick Van Diesen" userId="5799fdd7-7145-4354-9736-1251a256b693" providerId="ADAL" clId="{B90E3411-A848-4F85-A663-EF8389C5188B}" dt="2021-10-04T00:43:12.424" v="330" actId="113"/>
          <ac:spMkLst>
            <pc:docMk/>
            <pc:sldMk cId="2375258769" sldId="369"/>
            <ac:spMk id="3" creationId="{CB6A687F-63DD-4AC5-9DDD-61CD30880372}"/>
          </ac:spMkLst>
        </pc:spChg>
        <pc:spChg chg="mod">
          <ac:chgData name="Annick Van Diesen" userId="5799fdd7-7145-4354-9736-1251a256b693" providerId="ADAL" clId="{B90E3411-A848-4F85-A663-EF8389C5188B}" dt="2021-10-04T02:31:58.502" v="619" actId="20577"/>
          <ac:spMkLst>
            <pc:docMk/>
            <pc:sldMk cId="2375258769" sldId="369"/>
            <ac:spMk id="4" creationId="{9BEED99D-C6FE-4C0F-906D-FEAA8E4505AE}"/>
          </ac:spMkLst>
        </pc:spChg>
        <pc:spChg chg="add mod">
          <ac:chgData name="Annick Van Diesen" userId="5799fdd7-7145-4354-9736-1251a256b693" providerId="ADAL" clId="{B90E3411-A848-4F85-A663-EF8389C5188B}" dt="2021-10-04T02:35:41.691" v="645" actId="255"/>
          <ac:spMkLst>
            <pc:docMk/>
            <pc:sldMk cId="2375258769" sldId="369"/>
            <ac:spMk id="15" creationId="{C3B4667F-FF49-4F0A-A5C7-6D663678D47E}"/>
          </ac:spMkLst>
        </pc:spChg>
        <pc:spChg chg="add mod">
          <ac:chgData name="Annick Van Diesen" userId="5799fdd7-7145-4354-9736-1251a256b693" providerId="ADAL" clId="{B90E3411-A848-4F85-A663-EF8389C5188B}" dt="2021-10-04T02:38:10.353" v="674" actId="20577"/>
          <ac:spMkLst>
            <pc:docMk/>
            <pc:sldMk cId="2375258769" sldId="369"/>
            <ac:spMk id="19" creationId="{D037128C-8833-4D71-B440-5A1CB7ADEA94}"/>
          </ac:spMkLst>
        </pc:spChg>
        <pc:spChg chg="add mod">
          <ac:chgData name="Annick Van Diesen" userId="5799fdd7-7145-4354-9736-1251a256b693" providerId="ADAL" clId="{B90E3411-A848-4F85-A663-EF8389C5188B}" dt="2021-10-04T02:39:26.344" v="689" actId="1076"/>
          <ac:spMkLst>
            <pc:docMk/>
            <pc:sldMk cId="2375258769" sldId="369"/>
            <ac:spMk id="20" creationId="{5F8C00F9-9CC1-4CD8-AA06-71891868877A}"/>
          </ac:spMkLst>
        </pc:spChg>
        <pc:picChg chg="add mod">
          <ac:chgData name="Annick Van Diesen" userId="5799fdd7-7145-4354-9736-1251a256b693" providerId="ADAL" clId="{B90E3411-A848-4F85-A663-EF8389C5188B}" dt="2021-10-04T00:43:13.243" v="331"/>
          <ac:picMkLst>
            <pc:docMk/>
            <pc:sldMk cId="2375258769" sldId="369"/>
            <ac:picMk id="5" creationId="{82D612D0-2E5B-402F-8B4A-4DB302B6955F}"/>
          </ac:picMkLst>
        </pc:picChg>
        <pc:picChg chg="add mod">
          <ac:chgData name="Annick Van Diesen" userId="5799fdd7-7145-4354-9736-1251a256b693" providerId="ADAL" clId="{B90E3411-A848-4F85-A663-EF8389C5188B}" dt="2021-10-04T02:37:40.888" v="666" actId="1076"/>
          <ac:picMkLst>
            <pc:docMk/>
            <pc:sldMk cId="2375258769" sldId="369"/>
            <ac:picMk id="6" creationId="{3B52020A-7673-4FB0-8261-4AADF00C62A5}"/>
          </ac:picMkLst>
        </pc:picChg>
        <pc:picChg chg="add mod">
          <ac:chgData name="Annick Van Diesen" userId="5799fdd7-7145-4354-9736-1251a256b693" providerId="ADAL" clId="{B90E3411-A848-4F85-A663-EF8389C5188B}" dt="2021-10-04T02:34:48.910" v="639" actId="1076"/>
          <ac:picMkLst>
            <pc:docMk/>
            <pc:sldMk cId="2375258769" sldId="369"/>
            <ac:picMk id="13" creationId="{B1647603-0CE9-46D2-8DCF-C031F7E05D31}"/>
          </ac:picMkLst>
        </pc:picChg>
        <pc:picChg chg="add mod">
          <ac:chgData name="Annick Van Diesen" userId="5799fdd7-7145-4354-9736-1251a256b693" providerId="ADAL" clId="{B90E3411-A848-4F85-A663-EF8389C5188B}" dt="2021-10-04T02:39:19.836" v="687" actId="1076"/>
          <ac:picMkLst>
            <pc:docMk/>
            <pc:sldMk cId="2375258769" sldId="369"/>
            <ac:picMk id="17" creationId="{BD013CD5-12CA-4C54-8822-184E640A761E}"/>
          </ac:picMkLst>
        </pc:picChg>
        <pc:cxnChg chg="add mod">
          <ac:chgData name="Annick Van Diesen" userId="5799fdd7-7145-4354-9736-1251a256b693" providerId="ADAL" clId="{B90E3411-A848-4F85-A663-EF8389C5188B}" dt="2021-10-04T02:33:38.110" v="631" actId="1076"/>
          <ac:cxnSpMkLst>
            <pc:docMk/>
            <pc:sldMk cId="2375258769" sldId="369"/>
            <ac:cxnSpMk id="7" creationId="{4ACD72A1-6B55-4BAF-A26E-5DC73F41D09D}"/>
          </ac:cxnSpMkLst>
        </pc:cxnChg>
        <pc:cxnChg chg="add mod ord">
          <ac:chgData name="Annick Van Diesen" userId="5799fdd7-7145-4354-9736-1251a256b693" providerId="ADAL" clId="{B90E3411-A848-4F85-A663-EF8389C5188B}" dt="2021-10-04T02:35:57.112" v="648" actId="14100"/>
          <ac:cxnSpMkLst>
            <pc:docMk/>
            <pc:sldMk cId="2375258769" sldId="369"/>
            <ac:cxnSpMk id="10" creationId="{9B998946-B983-4A54-909E-4EA08985F1E6}"/>
          </ac:cxnSpMkLst>
        </pc:cxnChg>
        <pc:cxnChg chg="add del mod">
          <ac:chgData name="Annick Van Diesen" userId="5799fdd7-7145-4354-9736-1251a256b693" providerId="ADAL" clId="{B90E3411-A848-4F85-A663-EF8389C5188B}" dt="2021-10-04T02:34:01.255" v="635"/>
          <ac:cxnSpMkLst>
            <pc:docMk/>
            <pc:sldMk cId="2375258769" sldId="369"/>
            <ac:cxnSpMk id="11" creationId="{EC9E61AB-7625-4815-BA34-F32D39189C95}"/>
          </ac:cxnSpMkLst>
        </pc:cxnChg>
        <pc:cxnChg chg="add del mod">
          <ac:chgData name="Annick Van Diesen" userId="5799fdd7-7145-4354-9736-1251a256b693" providerId="ADAL" clId="{B90E3411-A848-4F85-A663-EF8389C5188B}" dt="2021-10-04T02:34:30.854" v="637" actId="478"/>
          <ac:cxnSpMkLst>
            <pc:docMk/>
            <pc:sldMk cId="2375258769" sldId="369"/>
            <ac:cxnSpMk id="12" creationId="{6CDA9AEE-E83D-45FD-9C31-19916ABA3B92}"/>
          </ac:cxnSpMkLst>
        </pc:cxnChg>
        <pc:cxnChg chg="add mod">
          <ac:chgData name="Annick Van Diesen" userId="5799fdd7-7145-4354-9736-1251a256b693" providerId="ADAL" clId="{B90E3411-A848-4F85-A663-EF8389C5188B}" dt="2021-10-04T02:39:23.896" v="688" actId="1076"/>
          <ac:cxnSpMkLst>
            <pc:docMk/>
            <pc:sldMk cId="2375258769" sldId="369"/>
            <ac:cxnSpMk id="21" creationId="{75E90C9D-A4F2-4759-B7C8-F1DBD574E097}"/>
          </ac:cxnSpMkLst>
        </pc:cxnChg>
      </pc:sldChg>
      <pc:sldChg chg="addSp modSp new mod modNotesTx">
        <pc:chgData name="Annick Van Diesen" userId="5799fdd7-7145-4354-9736-1251a256b693" providerId="ADAL" clId="{B90E3411-A848-4F85-A663-EF8389C5188B}" dt="2021-10-04T02:41:33.358" v="700"/>
        <pc:sldMkLst>
          <pc:docMk/>
          <pc:sldMk cId="839348753" sldId="370"/>
        </pc:sldMkLst>
        <pc:spChg chg="mod">
          <ac:chgData name="Annick Van Diesen" userId="5799fdd7-7145-4354-9736-1251a256b693" providerId="ADAL" clId="{B90E3411-A848-4F85-A663-EF8389C5188B}" dt="2021-10-04T02:41:10.309" v="699" actId="14100"/>
          <ac:spMkLst>
            <pc:docMk/>
            <pc:sldMk cId="839348753" sldId="370"/>
            <ac:spMk id="2" creationId="{9C778222-38E2-4711-8342-5CDCF2F65A5D}"/>
          </ac:spMkLst>
        </pc:spChg>
        <pc:spChg chg="mod">
          <ac:chgData name="Annick Van Diesen" userId="5799fdd7-7145-4354-9736-1251a256b693" providerId="ADAL" clId="{B90E3411-A848-4F85-A663-EF8389C5188B}" dt="2021-10-04T02:39:44.152" v="690"/>
          <ac:spMkLst>
            <pc:docMk/>
            <pc:sldMk cId="839348753" sldId="370"/>
            <ac:spMk id="4" creationId="{1354D3B4-E14A-40FE-8921-C11D7C61F1F9}"/>
          </ac:spMkLst>
        </pc:spChg>
        <pc:picChg chg="add mod">
          <ac:chgData name="Annick Van Diesen" userId="5799fdd7-7145-4354-9736-1251a256b693" providerId="ADAL" clId="{B90E3411-A848-4F85-A663-EF8389C5188B}" dt="2021-10-04T00:43:16.150" v="332"/>
          <ac:picMkLst>
            <pc:docMk/>
            <pc:sldMk cId="839348753" sldId="370"/>
            <ac:picMk id="5" creationId="{51E25218-C1C1-4634-B9C7-B806C757918C}"/>
          </ac:picMkLst>
        </pc:picChg>
        <pc:picChg chg="add mod modCrop">
          <ac:chgData name="Annick Van Diesen" userId="5799fdd7-7145-4354-9736-1251a256b693" providerId="ADAL" clId="{B90E3411-A848-4F85-A663-EF8389C5188B}" dt="2021-10-04T02:40:54.770" v="697" actId="1076"/>
          <ac:picMkLst>
            <pc:docMk/>
            <pc:sldMk cId="839348753" sldId="370"/>
            <ac:picMk id="6" creationId="{2AF2590F-686E-440B-9267-41766DF8674F}"/>
          </ac:picMkLst>
        </pc:picChg>
      </pc:sldChg>
      <pc:sldChg chg="addSp delSp modSp new mod modNotesTx">
        <pc:chgData name="Annick Van Diesen" userId="5799fdd7-7145-4354-9736-1251a256b693" providerId="ADAL" clId="{B90E3411-A848-4F85-A663-EF8389C5188B}" dt="2021-10-04T02:44:22.978" v="726"/>
        <pc:sldMkLst>
          <pc:docMk/>
          <pc:sldMk cId="1829973505" sldId="371"/>
        </pc:sldMkLst>
        <pc:spChg chg="mod">
          <ac:chgData name="Annick Van Diesen" userId="5799fdd7-7145-4354-9736-1251a256b693" providerId="ADAL" clId="{B90E3411-A848-4F85-A663-EF8389C5188B}" dt="2021-10-04T02:42:51.060" v="710" actId="14100"/>
          <ac:spMkLst>
            <pc:docMk/>
            <pc:sldMk cId="1829973505" sldId="371"/>
            <ac:spMk id="2" creationId="{3B7EFE69-C024-435C-8514-306BB3A41B77}"/>
          </ac:spMkLst>
        </pc:spChg>
        <pc:spChg chg="mod">
          <ac:chgData name="Annick Van Diesen" userId="5799fdd7-7145-4354-9736-1251a256b693" providerId="ADAL" clId="{B90E3411-A848-4F85-A663-EF8389C5188B}" dt="2021-10-04T02:42:01.483" v="705" actId="20577"/>
          <ac:spMkLst>
            <pc:docMk/>
            <pc:sldMk cId="1829973505" sldId="371"/>
            <ac:spMk id="4" creationId="{FCC8C065-5C5A-4A7B-BE47-D067200D92C6}"/>
          </ac:spMkLst>
        </pc:spChg>
        <pc:spChg chg="add del mod">
          <ac:chgData name="Annick Van Diesen" userId="5799fdd7-7145-4354-9736-1251a256b693" providerId="ADAL" clId="{B90E3411-A848-4F85-A663-EF8389C5188B}" dt="2021-10-04T02:43:36.502" v="721" actId="11529"/>
          <ac:spMkLst>
            <pc:docMk/>
            <pc:sldMk cId="1829973505" sldId="371"/>
            <ac:spMk id="7" creationId="{7DEE629F-B60E-4ED3-B978-C0249DD114F4}"/>
          </ac:spMkLst>
        </pc:spChg>
        <pc:picChg chg="add mod">
          <ac:chgData name="Annick Van Diesen" userId="5799fdd7-7145-4354-9736-1251a256b693" providerId="ADAL" clId="{B90E3411-A848-4F85-A663-EF8389C5188B}" dt="2021-10-04T00:43:19.443" v="333"/>
          <ac:picMkLst>
            <pc:docMk/>
            <pc:sldMk cId="1829973505" sldId="371"/>
            <ac:picMk id="5" creationId="{BCFCB1FC-F49A-42BE-832F-E05DB4BD9B35}"/>
          </ac:picMkLst>
        </pc:picChg>
        <pc:picChg chg="add mod">
          <ac:chgData name="Annick Van Diesen" userId="5799fdd7-7145-4354-9736-1251a256b693" providerId="ADAL" clId="{B90E3411-A848-4F85-A663-EF8389C5188B}" dt="2021-10-04T02:42:58.576" v="713" actId="1076"/>
          <ac:picMkLst>
            <pc:docMk/>
            <pc:sldMk cId="1829973505" sldId="371"/>
            <ac:picMk id="6" creationId="{90ED25BF-3165-4501-981E-4D85EEFA167A}"/>
          </ac:picMkLst>
        </pc:picChg>
        <pc:cxnChg chg="add mod">
          <ac:chgData name="Annick Van Diesen" userId="5799fdd7-7145-4354-9736-1251a256b693" providerId="ADAL" clId="{B90E3411-A848-4F85-A663-EF8389C5188B}" dt="2021-10-04T02:43:59.894" v="725" actId="14100"/>
          <ac:cxnSpMkLst>
            <pc:docMk/>
            <pc:sldMk cId="1829973505" sldId="371"/>
            <ac:cxnSpMk id="8" creationId="{DA367165-63AA-4EF8-B87B-827DFA494DC5}"/>
          </ac:cxnSpMkLst>
        </pc:cxnChg>
      </pc:sldChg>
      <pc:sldChg chg="addSp modSp new mod">
        <pc:chgData name="Annick Van Diesen" userId="5799fdd7-7145-4354-9736-1251a256b693" providerId="ADAL" clId="{B90E3411-A848-4F85-A663-EF8389C5188B}" dt="2021-10-04T02:47:41.073" v="762" actId="14100"/>
        <pc:sldMkLst>
          <pc:docMk/>
          <pc:sldMk cId="2847043038" sldId="372"/>
        </pc:sldMkLst>
        <pc:spChg chg="mod">
          <ac:chgData name="Annick Van Diesen" userId="5799fdd7-7145-4354-9736-1251a256b693" providerId="ADAL" clId="{B90E3411-A848-4F85-A663-EF8389C5188B}" dt="2021-10-04T02:45:51.352" v="749" actId="5793"/>
          <ac:spMkLst>
            <pc:docMk/>
            <pc:sldMk cId="2847043038" sldId="372"/>
            <ac:spMk id="2" creationId="{48FA49AE-6DD4-4790-810B-011FFBB5F0B1}"/>
          </ac:spMkLst>
        </pc:spChg>
        <pc:spChg chg="mod">
          <ac:chgData name="Annick Van Diesen" userId="5799fdd7-7145-4354-9736-1251a256b693" providerId="ADAL" clId="{B90E3411-A848-4F85-A663-EF8389C5188B}" dt="2021-10-04T02:45:35.355" v="747" actId="20577"/>
          <ac:spMkLst>
            <pc:docMk/>
            <pc:sldMk cId="2847043038" sldId="372"/>
            <ac:spMk id="4" creationId="{22F98290-F280-4D9B-BE7F-72F087DC0690}"/>
          </ac:spMkLst>
        </pc:spChg>
        <pc:spChg chg="add mod">
          <ac:chgData name="Annick Van Diesen" userId="5799fdd7-7145-4354-9736-1251a256b693" providerId="ADAL" clId="{B90E3411-A848-4F85-A663-EF8389C5188B}" dt="2021-10-04T02:47:05.636" v="759" actId="20577"/>
          <ac:spMkLst>
            <pc:docMk/>
            <pc:sldMk cId="2847043038" sldId="372"/>
            <ac:spMk id="9" creationId="{0FB47ACF-F473-4A8D-A7B5-AC38133B1889}"/>
          </ac:spMkLst>
        </pc:spChg>
        <pc:picChg chg="add mod">
          <ac:chgData name="Annick Van Diesen" userId="5799fdd7-7145-4354-9736-1251a256b693" providerId="ADAL" clId="{B90E3411-A848-4F85-A663-EF8389C5188B}" dt="2021-10-04T00:43:22.340" v="334"/>
          <ac:picMkLst>
            <pc:docMk/>
            <pc:sldMk cId="2847043038" sldId="372"/>
            <ac:picMk id="5" creationId="{4C95A5C7-B8B0-487C-BF3C-C7347FC8C62D}"/>
          </ac:picMkLst>
        </pc:picChg>
        <pc:picChg chg="add mod">
          <ac:chgData name="Annick Van Diesen" userId="5799fdd7-7145-4354-9736-1251a256b693" providerId="ADAL" clId="{B90E3411-A848-4F85-A663-EF8389C5188B}" dt="2021-10-04T02:46:14.117" v="753" actId="1076"/>
          <ac:picMkLst>
            <pc:docMk/>
            <pc:sldMk cId="2847043038" sldId="372"/>
            <ac:picMk id="6" creationId="{055C1A29-E307-44ED-B7FB-B8A455EF03D3}"/>
          </ac:picMkLst>
        </pc:picChg>
        <pc:picChg chg="add mod">
          <ac:chgData name="Annick Van Diesen" userId="5799fdd7-7145-4354-9736-1251a256b693" providerId="ADAL" clId="{B90E3411-A848-4F85-A663-EF8389C5188B}" dt="2021-10-04T02:46:23.062" v="755" actId="1076"/>
          <ac:picMkLst>
            <pc:docMk/>
            <pc:sldMk cId="2847043038" sldId="372"/>
            <ac:picMk id="7" creationId="{5897297A-5D25-4187-97F4-4AF337C65A5F}"/>
          </ac:picMkLst>
        </pc:picChg>
        <pc:cxnChg chg="add mod">
          <ac:chgData name="Annick Van Diesen" userId="5799fdd7-7145-4354-9736-1251a256b693" providerId="ADAL" clId="{B90E3411-A848-4F85-A663-EF8389C5188B}" dt="2021-10-04T02:47:41.073" v="762" actId="14100"/>
          <ac:cxnSpMkLst>
            <pc:docMk/>
            <pc:sldMk cId="2847043038" sldId="372"/>
            <ac:cxnSpMk id="10" creationId="{D227686E-FF9F-4704-A6A5-6120ACC33B94}"/>
          </ac:cxnSpMkLst>
        </pc:cxnChg>
      </pc:sldChg>
      <pc:sldChg chg="addSp modSp new mod">
        <pc:chgData name="Annick Van Diesen" userId="5799fdd7-7145-4354-9736-1251a256b693" providerId="ADAL" clId="{B90E3411-A848-4F85-A663-EF8389C5188B}" dt="2021-10-04T02:49:35.528" v="801" actId="1076"/>
        <pc:sldMkLst>
          <pc:docMk/>
          <pc:sldMk cId="55122693" sldId="373"/>
        </pc:sldMkLst>
        <pc:spChg chg="mod">
          <ac:chgData name="Annick Van Diesen" userId="5799fdd7-7145-4354-9736-1251a256b693" providerId="ADAL" clId="{B90E3411-A848-4F85-A663-EF8389C5188B}" dt="2021-10-04T02:49:23.185" v="799" actId="14100"/>
          <ac:spMkLst>
            <pc:docMk/>
            <pc:sldMk cId="55122693" sldId="373"/>
            <ac:spMk id="2" creationId="{1684166C-15F0-4702-B65B-EA3E7205ED87}"/>
          </ac:spMkLst>
        </pc:spChg>
        <pc:spChg chg="mod">
          <ac:chgData name="Annick Van Diesen" userId="5799fdd7-7145-4354-9736-1251a256b693" providerId="ADAL" clId="{B90E3411-A848-4F85-A663-EF8389C5188B}" dt="2021-10-04T02:48:27.464" v="790" actId="20577"/>
          <ac:spMkLst>
            <pc:docMk/>
            <pc:sldMk cId="55122693" sldId="373"/>
            <ac:spMk id="4" creationId="{B2CB0E5D-A368-471F-B8FA-24D4B7FE3757}"/>
          </ac:spMkLst>
        </pc:spChg>
        <pc:spChg chg="add mod">
          <ac:chgData name="Annick Van Diesen" userId="5799fdd7-7145-4354-9736-1251a256b693" providerId="ADAL" clId="{B90E3411-A848-4F85-A663-EF8389C5188B}" dt="2021-10-04T02:49:35.528" v="801" actId="1076"/>
          <ac:spMkLst>
            <pc:docMk/>
            <pc:sldMk cId="55122693" sldId="373"/>
            <ac:spMk id="7" creationId="{9C2B4165-521D-4D3A-BA5F-F7EB31787757}"/>
          </ac:spMkLst>
        </pc:spChg>
        <pc:picChg chg="add mod">
          <ac:chgData name="Annick Van Diesen" userId="5799fdd7-7145-4354-9736-1251a256b693" providerId="ADAL" clId="{B90E3411-A848-4F85-A663-EF8389C5188B}" dt="2021-10-04T00:43:25.227" v="335"/>
          <ac:picMkLst>
            <pc:docMk/>
            <pc:sldMk cId="55122693" sldId="373"/>
            <ac:picMk id="5" creationId="{22587AFD-625D-4888-9981-42A4EBC4E762}"/>
          </ac:picMkLst>
        </pc:picChg>
        <pc:picChg chg="add mod">
          <ac:chgData name="Annick Van Diesen" userId="5799fdd7-7145-4354-9736-1251a256b693" providerId="ADAL" clId="{B90E3411-A848-4F85-A663-EF8389C5188B}" dt="2021-10-04T02:49:15.008" v="797" actId="1076"/>
          <ac:picMkLst>
            <pc:docMk/>
            <pc:sldMk cId="55122693" sldId="373"/>
            <ac:picMk id="6" creationId="{19CBE9B6-E176-44BC-B848-258315C8AF5B}"/>
          </ac:picMkLst>
        </pc:picChg>
      </pc:sldChg>
      <pc:sldChg chg="addSp modSp new mod modNotesTx">
        <pc:chgData name="Annick Van Diesen" userId="5799fdd7-7145-4354-9736-1251a256b693" providerId="ADAL" clId="{B90E3411-A848-4F85-A663-EF8389C5188B}" dt="2021-10-04T02:50:16.324" v="811"/>
        <pc:sldMkLst>
          <pc:docMk/>
          <pc:sldMk cId="1823931566" sldId="374"/>
        </pc:sldMkLst>
        <pc:spChg chg="mod">
          <ac:chgData name="Annick Van Diesen" userId="5799fdd7-7145-4354-9736-1251a256b693" providerId="ADAL" clId="{B90E3411-A848-4F85-A663-EF8389C5188B}" dt="2021-10-04T02:49:58.016" v="808" actId="20577"/>
          <ac:spMkLst>
            <pc:docMk/>
            <pc:sldMk cId="1823931566" sldId="374"/>
            <ac:spMk id="4" creationId="{62D116E7-78FC-45A5-8EC2-50C25EEFA6F3}"/>
          </ac:spMkLst>
        </pc:spChg>
        <pc:picChg chg="add mod">
          <ac:chgData name="Annick Van Diesen" userId="5799fdd7-7145-4354-9736-1251a256b693" providerId="ADAL" clId="{B90E3411-A848-4F85-A663-EF8389C5188B}" dt="2021-10-04T00:43:29.182" v="336"/>
          <ac:picMkLst>
            <pc:docMk/>
            <pc:sldMk cId="1823931566" sldId="374"/>
            <ac:picMk id="5" creationId="{CCACBB17-F3B9-4AF1-87A1-F4C4EB2D00CE}"/>
          </ac:picMkLst>
        </pc:picChg>
        <pc:picChg chg="add mod">
          <ac:chgData name="Annick Van Diesen" userId="5799fdd7-7145-4354-9736-1251a256b693" providerId="ADAL" clId="{B90E3411-A848-4F85-A663-EF8389C5188B}" dt="2021-10-04T02:50:08.549" v="810" actId="1076"/>
          <ac:picMkLst>
            <pc:docMk/>
            <pc:sldMk cId="1823931566" sldId="374"/>
            <ac:picMk id="6" creationId="{EBAE487A-2FC5-4D6B-82D4-B4B580350831}"/>
          </ac:picMkLst>
        </pc:picChg>
      </pc:sldChg>
      <pc:sldChg chg="addSp delSp modSp new mod modNotesTx">
        <pc:chgData name="Annick Van Diesen" userId="5799fdd7-7145-4354-9736-1251a256b693" providerId="ADAL" clId="{B90E3411-A848-4F85-A663-EF8389C5188B}" dt="2021-10-04T02:56:16.645" v="871" actId="12"/>
        <pc:sldMkLst>
          <pc:docMk/>
          <pc:sldMk cId="2897069309" sldId="375"/>
        </pc:sldMkLst>
        <pc:spChg chg="mod">
          <ac:chgData name="Annick Van Diesen" userId="5799fdd7-7145-4354-9736-1251a256b693" providerId="ADAL" clId="{B90E3411-A848-4F85-A663-EF8389C5188B}" dt="2021-10-04T02:56:16.645" v="871" actId="12"/>
          <ac:spMkLst>
            <pc:docMk/>
            <pc:sldMk cId="2897069309" sldId="375"/>
            <ac:spMk id="2" creationId="{04D61C30-5ADF-45ED-947C-E2C9C096FE6E}"/>
          </ac:spMkLst>
        </pc:spChg>
        <pc:spChg chg="mod">
          <ac:chgData name="Annick Van Diesen" userId="5799fdd7-7145-4354-9736-1251a256b693" providerId="ADAL" clId="{B90E3411-A848-4F85-A663-EF8389C5188B}" dt="2021-10-04T02:51:40.907" v="846" actId="20577"/>
          <ac:spMkLst>
            <pc:docMk/>
            <pc:sldMk cId="2897069309" sldId="375"/>
            <ac:spMk id="4" creationId="{002187FF-D754-4C00-9DBB-740EBF654294}"/>
          </ac:spMkLst>
        </pc:spChg>
        <pc:picChg chg="add mod">
          <ac:chgData name="Annick Van Diesen" userId="5799fdd7-7145-4354-9736-1251a256b693" providerId="ADAL" clId="{B90E3411-A848-4F85-A663-EF8389C5188B}" dt="2021-10-04T00:43:32.084" v="337"/>
          <ac:picMkLst>
            <pc:docMk/>
            <pc:sldMk cId="2897069309" sldId="375"/>
            <ac:picMk id="5" creationId="{3A1EAFA5-2EB2-4097-BEBB-9C873EFF578E}"/>
          </ac:picMkLst>
        </pc:picChg>
        <pc:picChg chg="add del mod">
          <ac:chgData name="Annick Van Diesen" userId="5799fdd7-7145-4354-9736-1251a256b693" providerId="ADAL" clId="{B90E3411-A848-4F85-A663-EF8389C5188B}" dt="2021-10-04T02:53:32.332" v="854" actId="478"/>
          <ac:picMkLst>
            <pc:docMk/>
            <pc:sldMk cId="2897069309" sldId="375"/>
            <ac:picMk id="6" creationId="{C3B56BFA-0E09-48FA-95D1-71AF878A2FD3}"/>
          </ac:picMkLst>
        </pc:picChg>
        <pc:picChg chg="add mod">
          <ac:chgData name="Annick Van Diesen" userId="5799fdd7-7145-4354-9736-1251a256b693" providerId="ADAL" clId="{B90E3411-A848-4F85-A663-EF8389C5188B}" dt="2021-10-04T02:56:08.290" v="866" actId="1076"/>
          <ac:picMkLst>
            <pc:docMk/>
            <pc:sldMk cId="2897069309" sldId="375"/>
            <ac:picMk id="7" creationId="{1CE2AD87-A043-461F-8FA3-1F7CB2B9D8B7}"/>
          </ac:picMkLst>
        </pc:picChg>
      </pc:sldChg>
      <pc:sldChg chg="addSp modSp new mod">
        <pc:chgData name="Annick Van Diesen" userId="5799fdd7-7145-4354-9736-1251a256b693" providerId="ADAL" clId="{B90E3411-A848-4F85-A663-EF8389C5188B}" dt="2021-10-04T02:58:25.268" v="907" actId="1076"/>
        <pc:sldMkLst>
          <pc:docMk/>
          <pc:sldMk cId="2035989856" sldId="376"/>
        </pc:sldMkLst>
        <pc:spChg chg="mod">
          <ac:chgData name="Annick Van Diesen" userId="5799fdd7-7145-4354-9736-1251a256b693" providerId="ADAL" clId="{B90E3411-A848-4F85-A663-EF8389C5188B}" dt="2021-10-04T02:57:27.542" v="896"/>
          <ac:spMkLst>
            <pc:docMk/>
            <pc:sldMk cId="2035989856" sldId="376"/>
            <ac:spMk id="2" creationId="{3DB830BC-D84A-4347-96E2-71814BC641B5}"/>
          </ac:spMkLst>
        </pc:spChg>
        <pc:spChg chg="mod">
          <ac:chgData name="Annick Van Diesen" userId="5799fdd7-7145-4354-9736-1251a256b693" providerId="ADAL" clId="{B90E3411-A848-4F85-A663-EF8389C5188B}" dt="2021-10-04T02:56:38.713" v="895" actId="20577"/>
          <ac:spMkLst>
            <pc:docMk/>
            <pc:sldMk cId="2035989856" sldId="376"/>
            <ac:spMk id="4" creationId="{C5EFF712-BE36-4E9B-8E62-C88EF5BB4D17}"/>
          </ac:spMkLst>
        </pc:spChg>
        <pc:picChg chg="add mod">
          <ac:chgData name="Annick Van Diesen" userId="5799fdd7-7145-4354-9736-1251a256b693" providerId="ADAL" clId="{B90E3411-A848-4F85-A663-EF8389C5188B}" dt="2021-10-04T00:43:35.857" v="338"/>
          <ac:picMkLst>
            <pc:docMk/>
            <pc:sldMk cId="2035989856" sldId="376"/>
            <ac:picMk id="5" creationId="{E3005008-7640-447A-90D9-1864010B8CF4}"/>
          </ac:picMkLst>
        </pc:picChg>
        <pc:picChg chg="add mod">
          <ac:chgData name="Annick Van Diesen" userId="5799fdd7-7145-4354-9736-1251a256b693" providerId="ADAL" clId="{B90E3411-A848-4F85-A663-EF8389C5188B}" dt="2021-10-04T02:57:46.254" v="898" actId="1076"/>
          <ac:picMkLst>
            <pc:docMk/>
            <pc:sldMk cId="2035989856" sldId="376"/>
            <ac:picMk id="6" creationId="{2D7C3FE2-D4E2-43A6-B519-F7111B7B86B3}"/>
          </ac:picMkLst>
        </pc:picChg>
        <pc:picChg chg="add mod">
          <ac:chgData name="Annick Van Diesen" userId="5799fdd7-7145-4354-9736-1251a256b693" providerId="ADAL" clId="{B90E3411-A848-4F85-A663-EF8389C5188B}" dt="2021-10-04T02:58:02.249" v="900" actId="1076"/>
          <ac:picMkLst>
            <pc:docMk/>
            <pc:sldMk cId="2035989856" sldId="376"/>
            <ac:picMk id="7" creationId="{3B0A390D-6190-4C45-97CD-93283D4BE8F9}"/>
          </ac:picMkLst>
        </pc:picChg>
        <pc:picChg chg="add mod">
          <ac:chgData name="Annick Van Diesen" userId="5799fdd7-7145-4354-9736-1251a256b693" providerId="ADAL" clId="{B90E3411-A848-4F85-A663-EF8389C5188B}" dt="2021-10-04T02:58:07.530" v="902" actId="1076"/>
          <ac:picMkLst>
            <pc:docMk/>
            <pc:sldMk cId="2035989856" sldId="376"/>
            <ac:picMk id="8" creationId="{5CB4DC99-D8C7-4FC9-AB42-D4EB66805A7D}"/>
          </ac:picMkLst>
        </pc:picChg>
        <pc:picChg chg="add mod">
          <ac:chgData name="Annick Van Diesen" userId="5799fdd7-7145-4354-9736-1251a256b693" providerId="ADAL" clId="{B90E3411-A848-4F85-A663-EF8389C5188B}" dt="2021-10-04T02:58:25.268" v="907" actId="1076"/>
          <ac:picMkLst>
            <pc:docMk/>
            <pc:sldMk cId="2035989856" sldId="376"/>
            <ac:picMk id="9" creationId="{6CC94773-4308-4A63-8A23-C43B33CE41B5}"/>
          </ac:picMkLst>
        </pc:picChg>
      </pc:sldChg>
      <pc:sldChg chg="addSp modSp new mod">
        <pc:chgData name="Annick Van Diesen" userId="5799fdd7-7145-4354-9736-1251a256b693" providerId="ADAL" clId="{B90E3411-A848-4F85-A663-EF8389C5188B}" dt="2021-10-04T03:00:23.419" v="951" actId="1076"/>
        <pc:sldMkLst>
          <pc:docMk/>
          <pc:sldMk cId="877827090" sldId="377"/>
        </pc:sldMkLst>
        <pc:spChg chg="mod">
          <ac:chgData name="Annick Van Diesen" userId="5799fdd7-7145-4354-9736-1251a256b693" providerId="ADAL" clId="{B90E3411-A848-4F85-A663-EF8389C5188B}" dt="2021-10-04T03:00:04.591" v="946" actId="20577"/>
          <ac:spMkLst>
            <pc:docMk/>
            <pc:sldMk cId="877827090" sldId="377"/>
            <ac:spMk id="2" creationId="{1506A667-04F7-42F3-BE4E-342499C498F5}"/>
          </ac:spMkLst>
        </pc:spChg>
        <pc:spChg chg="mod">
          <ac:chgData name="Annick Van Diesen" userId="5799fdd7-7145-4354-9736-1251a256b693" providerId="ADAL" clId="{B90E3411-A848-4F85-A663-EF8389C5188B}" dt="2021-10-04T02:59:07.085" v="925" actId="20577"/>
          <ac:spMkLst>
            <pc:docMk/>
            <pc:sldMk cId="877827090" sldId="377"/>
            <ac:spMk id="4" creationId="{B8090D30-8A87-43C9-A32E-9E6FA6C78892}"/>
          </ac:spMkLst>
        </pc:spChg>
        <pc:picChg chg="add mod">
          <ac:chgData name="Annick Van Diesen" userId="5799fdd7-7145-4354-9736-1251a256b693" providerId="ADAL" clId="{B90E3411-A848-4F85-A663-EF8389C5188B}" dt="2021-10-04T00:43:38.598" v="339"/>
          <ac:picMkLst>
            <pc:docMk/>
            <pc:sldMk cId="877827090" sldId="377"/>
            <ac:picMk id="5" creationId="{3E017508-3724-4EB4-A343-1B534285F920}"/>
          </ac:picMkLst>
        </pc:picChg>
        <pc:picChg chg="add mod">
          <ac:chgData name="Annick Van Diesen" userId="5799fdd7-7145-4354-9736-1251a256b693" providerId="ADAL" clId="{B90E3411-A848-4F85-A663-EF8389C5188B}" dt="2021-10-04T02:59:49.488" v="941" actId="1076"/>
          <ac:picMkLst>
            <pc:docMk/>
            <pc:sldMk cId="877827090" sldId="377"/>
            <ac:picMk id="6" creationId="{CB03DEC3-9D2F-40CA-8E9D-DB3299A2706D}"/>
          </ac:picMkLst>
        </pc:picChg>
        <pc:picChg chg="add mod">
          <ac:chgData name="Annick Van Diesen" userId="5799fdd7-7145-4354-9736-1251a256b693" providerId="ADAL" clId="{B90E3411-A848-4F85-A663-EF8389C5188B}" dt="2021-10-04T03:00:23.419" v="951" actId="1076"/>
          <ac:picMkLst>
            <pc:docMk/>
            <pc:sldMk cId="877827090" sldId="377"/>
            <ac:picMk id="7" creationId="{032DD32C-3193-48A2-9E6D-D3985850669F}"/>
          </ac:picMkLst>
        </pc:picChg>
      </pc:sldChg>
      <pc:sldChg chg="addSp modSp new mod">
        <pc:chgData name="Annick Van Diesen" userId="5799fdd7-7145-4354-9736-1251a256b693" providerId="ADAL" clId="{B90E3411-A848-4F85-A663-EF8389C5188B}" dt="2021-10-04T03:01:11.536" v="991"/>
        <pc:sldMkLst>
          <pc:docMk/>
          <pc:sldMk cId="3648247746" sldId="378"/>
        </pc:sldMkLst>
        <pc:spChg chg="mod">
          <ac:chgData name="Annick Van Diesen" userId="5799fdd7-7145-4354-9736-1251a256b693" providerId="ADAL" clId="{B90E3411-A848-4F85-A663-EF8389C5188B}" dt="2021-10-04T03:01:11.536" v="991"/>
          <ac:spMkLst>
            <pc:docMk/>
            <pc:sldMk cId="3648247746" sldId="378"/>
            <ac:spMk id="2" creationId="{17745872-4C2B-4E37-81DB-FC6537AEF15C}"/>
          </ac:spMkLst>
        </pc:spChg>
        <pc:spChg chg="mod">
          <ac:chgData name="Annick Van Diesen" userId="5799fdd7-7145-4354-9736-1251a256b693" providerId="ADAL" clId="{B90E3411-A848-4F85-A663-EF8389C5188B}" dt="2021-10-04T00:43:42.699" v="340" actId="113"/>
          <ac:spMkLst>
            <pc:docMk/>
            <pc:sldMk cId="3648247746" sldId="378"/>
            <ac:spMk id="3" creationId="{CD3269B9-508A-4530-9B8C-EF605AF88F4B}"/>
          </ac:spMkLst>
        </pc:spChg>
        <pc:spChg chg="mod">
          <ac:chgData name="Annick Van Diesen" userId="5799fdd7-7145-4354-9736-1251a256b693" providerId="ADAL" clId="{B90E3411-A848-4F85-A663-EF8389C5188B}" dt="2021-10-04T03:01:01.027" v="990" actId="20577"/>
          <ac:spMkLst>
            <pc:docMk/>
            <pc:sldMk cId="3648247746" sldId="378"/>
            <ac:spMk id="4" creationId="{C239F59E-51D7-483B-A776-0B560CA884AA}"/>
          </ac:spMkLst>
        </pc:spChg>
        <pc:picChg chg="add mod">
          <ac:chgData name="Annick Van Diesen" userId="5799fdd7-7145-4354-9736-1251a256b693" providerId="ADAL" clId="{B90E3411-A848-4F85-A663-EF8389C5188B}" dt="2021-10-04T00:43:43.346" v="341"/>
          <ac:picMkLst>
            <pc:docMk/>
            <pc:sldMk cId="3648247746" sldId="378"/>
            <ac:picMk id="5" creationId="{11A58385-3D63-43F3-8527-DA953CCB141F}"/>
          </ac:picMkLst>
        </pc:picChg>
      </pc:sldChg>
      <pc:sldChg chg="addSp modSp new mod">
        <pc:chgData name="Annick Van Diesen" userId="5799fdd7-7145-4354-9736-1251a256b693" providerId="ADAL" clId="{B90E3411-A848-4F85-A663-EF8389C5188B}" dt="2021-10-04T03:04:12.437" v="1064" actId="122"/>
        <pc:sldMkLst>
          <pc:docMk/>
          <pc:sldMk cId="3176514852" sldId="379"/>
        </pc:sldMkLst>
        <pc:spChg chg="mod">
          <ac:chgData name="Annick Van Diesen" userId="5799fdd7-7145-4354-9736-1251a256b693" providerId="ADAL" clId="{B90E3411-A848-4F85-A663-EF8389C5188B}" dt="2021-10-04T03:04:12.437" v="1064" actId="122"/>
          <ac:spMkLst>
            <pc:docMk/>
            <pc:sldMk cId="3176514852" sldId="379"/>
            <ac:spMk id="2" creationId="{AC3C99DB-EB6F-44C4-9A90-C15FF1291D19}"/>
          </ac:spMkLst>
        </pc:spChg>
        <pc:spChg chg="mod">
          <ac:chgData name="Annick Van Diesen" userId="5799fdd7-7145-4354-9736-1251a256b693" providerId="ADAL" clId="{B90E3411-A848-4F85-A663-EF8389C5188B}" dt="2021-10-04T03:01:40.278" v="1031" actId="20577"/>
          <ac:spMkLst>
            <pc:docMk/>
            <pc:sldMk cId="3176514852" sldId="379"/>
            <ac:spMk id="4" creationId="{5B57ACB9-D43C-486F-BE30-9C565F0BB8AF}"/>
          </ac:spMkLst>
        </pc:spChg>
        <pc:picChg chg="add mod">
          <ac:chgData name="Annick Van Diesen" userId="5799fdd7-7145-4354-9736-1251a256b693" providerId="ADAL" clId="{B90E3411-A848-4F85-A663-EF8389C5188B}" dt="2021-10-04T00:43:47.635" v="342"/>
          <ac:picMkLst>
            <pc:docMk/>
            <pc:sldMk cId="3176514852" sldId="379"/>
            <ac:picMk id="5" creationId="{9B4887C4-DE96-4B11-9D5C-CC6E00FBBCEA}"/>
          </ac:picMkLst>
        </pc:picChg>
        <pc:picChg chg="add mod">
          <ac:chgData name="Annick Van Diesen" userId="5799fdd7-7145-4354-9736-1251a256b693" providerId="ADAL" clId="{B90E3411-A848-4F85-A663-EF8389C5188B}" dt="2021-10-04T03:03:32.615" v="1052" actId="1076"/>
          <ac:picMkLst>
            <pc:docMk/>
            <pc:sldMk cId="3176514852" sldId="379"/>
            <ac:picMk id="6" creationId="{BF7B582E-BEB3-4DF4-BDE0-A4469C46E122}"/>
          </ac:picMkLst>
        </pc:picChg>
      </pc:sldChg>
      <pc:sldChg chg="addSp modSp new del mod">
        <pc:chgData name="Annick Van Diesen" userId="5799fdd7-7145-4354-9736-1251a256b693" providerId="ADAL" clId="{B90E3411-A848-4F85-A663-EF8389C5188B}" dt="2021-10-04T03:05:44.852" v="1116" actId="47"/>
        <pc:sldMkLst>
          <pc:docMk/>
          <pc:sldMk cId="1344452898" sldId="380"/>
        </pc:sldMkLst>
        <pc:spChg chg="mod">
          <ac:chgData name="Annick Van Diesen" userId="5799fdd7-7145-4354-9736-1251a256b693" providerId="ADAL" clId="{B90E3411-A848-4F85-A663-EF8389C5188B}" dt="2021-10-04T03:05:17.179" v="1115" actId="122"/>
          <ac:spMkLst>
            <pc:docMk/>
            <pc:sldMk cId="1344452898" sldId="380"/>
            <ac:spMk id="2" creationId="{32DEECE9-2F6B-4B31-B43F-7EA7E2F3952B}"/>
          </ac:spMkLst>
        </pc:spChg>
        <pc:spChg chg="mod">
          <ac:chgData name="Annick Van Diesen" userId="5799fdd7-7145-4354-9736-1251a256b693" providerId="ADAL" clId="{B90E3411-A848-4F85-A663-EF8389C5188B}" dt="2021-10-04T03:04:58.454" v="1112" actId="20577"/>
          <ac:spMkLst>
            <pc:docMk/>
            <pc:sldMk cId="1344452898" sldId="380"/>
            <ac:spMk id="4" creationId="{D8995DF4-E28E-4936-A3EA-B65E32DE9239}"/>
          </ac:spMkLst>
        </pc:spChg>
        <pc:picChg chg="add mod">
          <ac:chgData name="Annick Van Diesen" userId="5799fdd7-7145-4354-9736-1251a256b693" providerId="ADAL" clId="{B90E3411-A848-4F85-A663-EF8389C5188B}" dt="2021-10-04T00:43:50.451" v="343"/>
          <ac:picMkLst>
            <pc:docMk/>
            <pc:sldMk cId="1344452898" sldId="380"/>
            <ac:picMk id="5" creationId="{6103AB8F-4EC4-4E93-87EE-E529381919F4}"/>
          </ac:picMkLst>
        </pc:picChg>
      </pc:sldChg>
      <pc:sldChg chg="addSp delSp modSp new mod">
        <pc:chgData name="Annick Van Diesen" userId="5799fdd7-7145-4354-9736-1251a256b693" providerId="ADAL" clId="{B90E3411-A848-4F85-A663-EF8389C5188B}" dt="2021-10-04T04:25:13.070" v="1153" actId="14100"/>
        <pc:sldMkLst>
          <pc:docMk/>
          <pc:sldMk cId="2443506843" sldId="381"/>
        </pc:sldMkLst>
        <pc:spChg chg="del">
          <ac:chgData name="Annick Van Diesen" userId="5799fdd7-7145-4354-9736-1251a256b693" providerId="ADAL" clId="{B90E3411-A848-4F85-A663-EF8389C5188B}" dt="2021-10-04T04:25:05.348" v="1151" actId="478"/>
          <ac:spMkLst>
            <pc:docMk/>
            <pc:sldMk cId="2443506843" sldId="381"/>
            <ac:spMk id="2" creationId="{3CE2A7BA-9CF5-439E-9C52-6EA6C3FF64FA}"/>
          </ac:spMkLst>
        </pc:spChg>
        <pc:spChg chg="mod">
          <ac:chgData name="Annick Van Diesen" userId="5799fdd7-7145-4354-9736-1251a256b693" providerId="ADAL" clId="{B90E3411-A848-4F85-A663-EF8389C5188B}" dt="2021-10-04T03:06:12.026" v="1150" actId="20577"/>
          <ac:spMkLst>
            <pc:docMk/>
            <pc:sldMk cId="2443506843" sldId="381"/>
            <ac:spMk id="4" creationId="{11D80483-08BF-48F6-9D9E-D1329C9A6330}"/>
          </ac:spMkLst>
        </pc:spChg>
        <pc:graphicFrameChg chg="add mod modGraphic">
          <ac:chgData name="Annick Van Diesen" userId="5799fdd7-7145-4354-9736-1251a256b693" providerId="ADAL" clId="{B90E3411-A848-4F85-A663-EF8389C5188B}" dt="2021-10-04T04:25:13.070" v="1153" actId="14100"/>
          <ac:graphicFrameMkLst>
            <pc:docMk/>
            <pc:sldMk cId="2443506843" sldId="381"/>
            <ac:graphicFrameMk id="6" creationId="{37ECEBBF-951B-436E-8073-4711274B5724}"/>
          </ac:graphicFrameMkLst>
        </pc:graphicFrameChg>
        <pc:picChg chg="add mod">
          <ac:chgData name="Annick Van Diesen" userId="5799fdd7-7145-4354-9736-1251a256b693" providerId="ADAL" clId="{B90E3411-A848-4F85-A663-EF8389C5188B}" dt="2021-10-04T03:04:41.120" v="1066"/>
          <ac:picMkLst>
            <pc:docMk/>
            <pc:sldMk cId="2443506843" sldId="381"/>
            <ac:picMk id="5" creationId="{AC3B0E31-716C-4EC4-848E-A6357D60F73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727F1-E2F3-46DA-872B-FC02E6EC0C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0D21E8-6257-44A5-A4C3-5A0E6729ECAA}">
      <dgm:prSet/>
      <dgm:spPr/>
      <dgm:t>
        <a:bodyPr/>
        <a:lstStyle/>
        <a:p>
          <a:r>
            <a:rPr lang="en-AU" dirty="0" err="1"/>
            <a:t>PlayHQ</a:t>
          </a:r>
          <a:r>
            <a:rPr lang="en-AU" dirty="0"/>
            <a:t> test site information</a:t>
          </a:r>
          <a:endParaRPr lang="en-US" dirty="0"/>
        </a:p>
      </dgm:t>
    </dgm:pt>
    <dgm:pt modelId="{569D552E-065F-4385-9CBA-AFF341E39CA8}" type="parTrans" cxnId="{4AB2A58C-E2A5-4DFE-925D-58D5EA0C4A64}">
      <dgm:prSet/>
      <dgm:spPr/>
      <dgm:t>
        <a:bodyPr/>
        <a:lstStyle/>
        <a:p>
          <a:endParaRPr lang="en-US"/>
        </a:p>
      </dgm:t>
    </dgm:pt>
    <dgm:pt modelId="{57A1DB49-760D-4EC7-885D-C829A35D1B99}" type="sibTrans" cxnId="{4AB2A58C-E2A5-4DFE-925D-58D5EA0C4A64}">
      <dgm:prSet/>
      <dgm:spPr/>
      <dgm:t>
        <a:bodyPr/>
        <a:lstStyle/>
        <a:p>
          <a:endParaRPr lang="en-US"/>
        </a:p>
      </dgm:t>
    </dgm:pt>
    <dgm:pt modelId="{5BC8E405-8ABE-443E-8ADB-E658E39308F9}">
      <dgm:prSet/>
      <dgm:spPr/>
      <dgm:t>
        <a:bodyPr/>
        <a:lstStyle/>
        <a:p>
          <a:r>
            <a:rPr lang="en-AU"/>
            <a:t>PlayHQ admin portal</a:t>
          </a:r>
          <a:endParaRPr lang="en-US"/>
        </a:p>
      </dgm:t>
    </dgm:pt>
    <dgm:pt modelId="{0A0DE1BD-5402-41D9-A7E4-A464A1C1030F}" type="parTrans" cxnId="{4BA746F1-8AE4-44B3-9D69-6586F74257FF}">
      <dgm:prSet/>
      <dgm:spPr/>
      <dgm:t>
        <a:bodyPr/>
        <a:lstStyle/>
        <a:p>
          <a:endParaRPr lang="en-US"/>
        </a:p>
      </dgm:t>
    </dgm:pt>
    <dgm:pt modelId="{1D532F33-A0AA-4F3A-A292-7C4D8941CA27}" type="sibTrans" cxnId="{4BA746F1-8AE4-44B3-9D69-6586F74257FF}">
      <dgm:prSet/>
      <dgm:spPr/>
      <dgm:t>
        <a:bodyPr/>
        <a:lstStyle/>
        <a:p>
          <a:endParaRPr lang="en-US"/>
        </a:p>
      </dgm:t>
    </dgm:pt>
    <dgm:pt modelId="{22510822-96F1-44F4-86BD-60772A46C3BB}">
      <dgm:prSet/>
      <dgm:spPr/>
      <dgm:t>
        <a:bodyPr/>
        <a:lstStyle/>
        <a:p>
          <a:r>
            <a:rPr lang="en-AU" dirty="0" err="1"/>
            <a:t>PlayHq</a:t>
          </a:r>
          <a:r>
            <a:rPr lang="en-AU" dirty="0"/>
            <a:t> participant portal </a:t>
          </a:r>
          <a:endParaRPr lang="en-US" dirty="0"/>
        </a:p>
      </dgm:t>
    </dgm:pt>
    <dgm:pt modelId="{1B0E279D-D298-4FA7-A890-37F97E4DB68A}" type="parTrans" cxnId="{C8C5CF7D-4D73-481B-89F5-6E5C00C0A68E}">
      <dgm:prSet/>
      <dgm:spPr/>
      <dgm:t>
        <a:bodyPr/>
        <a:lstStyle/>
        <a:p>
          <a:endParaRPr lang="en-US"/>
        </a:p>
      </dgm:t>
    </dgm:pt>
    <dgm:pt modelId="{C0FFA612-1245-4770-AD19-AC5717B14980}" type="sibTrans" cxnId="{C8C5CF7D-4D73-481B-89F5-6E5C00C0A68E}">
      <dgm:prSet/>
      <dgm:spPr/>
      <dgm:t>
        <a:bodyPr/>
        <a:lstStyle/>
        <a:p>
          <a:endParaRPr lang="en-US"/>
        </a:p>
      </dgm:t>
    </dgm:pt>
    <dgm:pt modelId="{CD4C9B6A-B3CB-4782-A74C-BADD0308A587}">
      <dgm:prSet/>
      <dgm:spPr/>
      <dgm:t>
        <a:bodyPr/>
        <a:lstStyle/>
        <a:p>
          <a:r>
            <a:rPr lang="en-AU" dirty="0"/>
            <a:t>Season set up for clubs </a:t>
          </a:r>
          <a:endParaRPr lang="en-US" dirty="0"/>
        </a:p>
      </dgm:t>
    </dgm:pt>
    <dgm:pt modelId="{B5A704E0-A45C-4B64-8B69-CB82162964AD}" type="parTrans" cxnId="{1ED9C580-8515-4C12-A4D8-8EBB12C81D90}">
      <dgm:prSet/>
      <dgm:spPr/>
      <dgm:t>
        <a:bodyPr/>
        <a:lstStyle/>
        <a:p>
          <a:endParaRPr lang="en-US"/>
        </a:p>
      </dgm:t>
    </dgm:pt>
    <dgm:pt modelId="{D78DA7C3-07CF-41FF-B04B-60578555CB4A}" type="sibTrans" cxnId="{1ED9C580-8515-4C12-A4D8-8EBB12C81D90}">
      <dgm:prSet/>
      <dgm:spPr/>
      <dgm:t>
        <a:bodyPr/>
        <a:lstStyle/>
        <a:p>
          <a:endParaRPr lang="en-US"/>
        </a:p>
      </dgm:t>
    </dgm:pt>
    <dgm:pt modelId="{6AC52CE4-1FA9-430D-A07D-DE5F8115518F}" type="pres">
      <dgm:prSet presAssocID="{E7C727F1-E2F3-46DA-872B-FC02E6EC0C6A}" presName="linear" presStyleCnt="0">
        <dgm:presLayoutVars>
          <dgm:animLvl val="lvl"/>
          <dgm:resizeHandles val="exact"/>
        </dgm:presLayoutVars>
      </dgm:prSet>
      <dgm:spPr/>
    </dgm:pt>
    <dgm:pt modelId="{5E6607AF-D38D-4F11-A247-C02320FE473F}" type="pres">
      <dgm:prSet presAssocID="{A80D21E8-6257-44A5-A4C3-5A0E6729ECAA}" presName="parentText" presStyleLbl="node1" presStyleIdx="0" presStyleCnt="4">
        <dgm:presLayoutVars>
          <dgm:chMax val="0"/>
          <dgm:bulletEnabled val="1"/>
        </dgm:presLayoutVars>
      </dgm:prSet>
      <dgm:spPr/>
    </dgm:pt>
    <dgm:pt modelId="{4485D274-6622-457D-B647-E65DF6E57366}" type="pres">
      <dgm:prSet presAssocID="{57A1DB49-760D-4EC7-885D-C829A35D1B99}" presName="spacer" presStyleCnt="0"/>
      <dgm:spPr/>
    </dgm:pt>
    <dgm:pt modelId="{097AE415-1144-491F-AB23-2B8087BF9331}" type="pres">
      <dgm:prSet presAssocID="{5BC8E405-8ABE-443E-8ADB-E658E39308F9}" presName="parentText" presStyleLbl="node1" presStyleIdx="1" presStyleCnt="4">
        <dgm:presLayoutVars>
          <dgm:chMax val="0"/>
          <dgm:bulletEnabled val="1"/>
        </dgm:presLayoutVars>
      </dgm:prSet>
      <dgm:spPr/>
    </dgm:pt>
    <dgm:pt modelId="{5BF122A2-EC96-4A60-B5AC-8940637EDD62}" type="pres">
      <dgm:prSet presAssocID="{1D532F33-A0AA-4F3A-A292-7C4D8941CA27}" presName="spacer" presStyleCnt="0"/>
      <dgm:spPr/>
    </dgm:pt>
    <dgm:pt modelId="{33B3311A-7C79-47FC-91CA-68670E694871}" type="pres">
      <dgm:prSet presAssocID="{22510822-96F1-44F4-86BD-60772A46C3BB}" presName="parentText" presStyleLbl="node1" presStyleIdx="2" presStyleCnt="4">
        <dgm:presLayoutVars>
          <dgm:chMax val="0"/>
          <dgm:bulletEnabled val="1"/>
        </dgm:presLayoutVars>
      </dgm:prSet>
      <dgm:spPr/>
    </dgm:pt>
    <dgm:pt modelId="{305919B2-36F8-4B27-87A7-DABD16251650}" type="pres">
      <dgm:prSet presAssocID="{C0FFA612-1245-4770-AD19-AC5717B14980}" presName="spacer" presStyleCnt="0"/>
      <dgm:spPr/>
    </dgm:pt>
    <dgm:pt modelId="{370B0472-59C1-4B73-89BB-2A93572FD9E1}" type="pres">
      <dgm:prSet presAssocID="{CD4C9B6A-B3CB-4782-A74C-BADD0308A587}" presName="parentText" presStyleLbl="node1" presStyleIdx="3" presStyleCnt="4">
        <dgm:presLayoutVars>
          <dgm:chMax val="0"/>
          <dgm:bulletEnabled val="1"/>
        </dgm:presLayoutVars>
      </dgm:prSet>
      <dgm:spPr/>
    </dgm:pt>
  </dgm:ptLst>
  <dgm:cxnLst>
    <dgm:cxn modelId="{73800008-F400-4D0B-ADC2-0F65378BF08D}" type="presOf" srcId="{E7C727F1-E2F3-46DA-872B-FC02E6EC0C6A}" destId="{6AC52CE4-1FA9-430D-A07D-DE5F8115518F}" srcOrd="0" destOrd="0" presId="urn:microsoft.com/office/officeart/2005/8/layout/vList2"/>
    <dgm:cxn modelId="{5A6F813A-ABD2-434E-BCAF-E293C61E1825}" type="presOf" srcId="{CD4C9B6A-B3CB-4782-A74C-BADD0308A587}" destId="{370B0472-59C1-4B73-89BB-2A93572FD9E1}" srcOrd="0" destOrd="0" presId="urn:microsoft.com/office/officeart/2005/8/layout/vList2"/>
    <dgm:cxn modelId="{C8C5CF7D-4D73-481B-89F5-6E5C00C0A68E}" srcId="{E7C727F1-E2F3-46DA-872B-FC02E6EC0C6A}" destId="{22510822-96F1-44F4-86BD-60772A46C3BB}" srcOrd="2" destOrd="0" parTransId="{1B0E279D-D298-4FA7-A890-37F97E4DB68A}" sibTransId="{C0FFA612-1245-4770-AD19-AC5717B14980}"/>
    <dgm:cxn modelId="{AE723D7E-783A-4F39-AC19-D96B7EAD6FA8}" type="presOf" srcId="{A80D21E8-6257-44A5-A4C3-5A0E6729ECAA}" destId="{5E6607AF-D38D-4F11-A247-C02320FE473F}" srcOrd="0" destOrd="0" presId="urn:microsoft.com/office/officeart/2005/8/layout/vList2"/>
    <dgm:cxn modelId="{1ED9C580-8515-4C12-A4D8-8EBB12C81D90}" srcId="{E7C727F1-E2F3-46DA-872B-FC02E6EC0C6A}" destId="{CD4C9B6A-B3CB-4782-A74C-BADD0308A587}" srcOrd="3" destOrd="0" parTransId="{B5A704E0-A45C-4B64-8B69-CB82162964AD}" sibTransId="{D78DA7C3-07CF-41FF-B04B-60578555CB4A}"/>
    <dgm:cxn modelId="{4AB2A58C-E2A5-4DFE-925D-58D5EA0C4A64}" srcId="{E7C727F1-E2F3-46DA-872B-FC02E6EC0C6A}" destId="{A80D21E8-6257-44A5-A4C3-5A0E6729ECAA}" srcOrd="0" destOrd="0" parTransId="{569D552E-065F-4385-9CBA-AFF341E39CA8}" sibTransId="{57A1DB49-760D-4EC7-885D-C829A35D1B99}"/>
    <dgm:cxn modelId="{CF9B87D4-538D-4CC8-8FC7-5F3867B66A22}" type="presOf" srcId="{22510822-96F1-44F4-86BD-60772A46C3BB}" destId="{33B3311A-7C79-47FC-91CA-68670E694871}" srcOrd="0" destOrd="0" presId="urn:microsoft.com/office/officeart/2005/8/layout/vList2"/>
    <dgm:cxn modelId="{4BA746F1-8AE4-44B3-9D69-6586F74257FF}" srcId="{E7C727F1-E2F3-46DA-872B-FC02E6EC0C6A}" destId="{5BC8E405-8ABE-443E-8ADB-E658E39308F9}" srcOrd="1" destOrd="0" parTransId="{0A0DE1BD-5402-41D9-A7E4-A464A1C1030F}" sibTransId="{1D532F33-A0AA-4F3A-A292-7C4D8941CA27}"/>
    <dgm:cxn modelId="{D76F4FF9-B8DF-4C61-90F9-8B7138CAEACE}" type="presOf" srcId="{5BC8E405-8ABE-443E-8ADB-E658E39308F9}" destId="{097AE415-1144-491F-AB23-2B8087BF9331}" srcOrd="0" destOrd="0" presId="urn:microsoft.com/office/officeart/2005/8/layout/vList2"/>
    <dgm:cxn modelId="{57FC3D6B-9E7B-4A3E-B70D-ABAAA1F74D9B}" type="presParOf" srcId="{6AC52CE4-1FA9-430D-A07D-DE5F8115518F}" destId="{5E6607AF-D38D-4F11-A247-C02320FE473F}" srcOrd="0" destOrd="0" presId="urn:microsoft.com/office/officeart/2005/8/layout/vList2"/>
    <dgm:cxn modelId="{D45777B7-57BE-4A07-9566-F4322BB2C9D1}" type="presParOf" srcId="{6AC52CE4-1FA9-430D-A07D-DE5F8115518F}" destId="{4485D274-6622-457D-B647-E65DF6E57366}" srcOrd="1" destOrd="0" presId="urn:microsoft.com/office/officeart/2005/8/layout/vList2"/>
    <dgm:cxn modelId="{13D3CE12-55BB-4E37-8126-6E8374086C09}" type="presParOf" srcId="{6AC52CE4-1FA9-430D-A07D-DE5F8115518F}" destId="{097AE415-1144-491F-AB23-2B8087BF9331}" srcOrd="2" destOrd="0" presId="urn:microsoft.com/office/officeart/2005/8/layout/vList2"/>
    <dgm:cxn modelId="{65FAAF64-F784-42D1-BC08-EC079B004FE3}" type="presParOf" srcId="{6AC52CE4-1FA9-430D-A07D-DE5F8115518F}" destId="{5BF122A2-EC96-4A60-B5AC-8940637EDD62}" srcOrd="3" destOrd="0" presId="urn:microsoft.com/office/officeart/2005/8/layout/vList2"/>
    <dgm:cxn modelId="{48D4A9BE-DFDA-4C65-8FEE-17D8A2B78B2E}" type="presParOf" srcId="{6AC52CE4-1FA9-430D-A07D-DE5F8115518F}" destId="{33B3311A-7C79-47FC-91CA-68670E694871}" srcOrd="4" destOrd="0" presId="urn:microsoft.com/office/officeart/2005/8/layout/vList2"/>
    <dgm:cxn modelId="{BC8DEE13-B6D4-4EF0-B033-37D8D983F807}" type="presParOf" srcId="{6AC52CE4-1FA9-430D-A07D-DE5F8115518F}" destId="{305919B2-36F8-4B27-87A7-DABD16251650}" srcOrd="5" destOrd="0" presId="urn:microsoft.com/office/officeart/2005/8/layout/vList2"/>
    <dgm:cxn modelId="{1427E5F0-255A-490A-BF6B-75C6D739A3A6}" type="presParOf" srcId="{6AC52CE4-1FA9-430D-A07D-DE5F8115518F}" destId="{370B0472-59C1-4B73-89BB-2A93572FD9E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607AF-D38D-4F11-A247-C02320FE473F}">
      <dsp:nvSpPr>
        <dsp:cNvPr id="0" name=""/>
        <dsp:cNvSpPr/>
      </dsp:nvSpPr>
      <dsp:spPr>
        <a:xfrm>
          <a:off x="0" y="426288"/>
          <a:ext cx="5056269"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kern="1200" dirty="0" err="1"/>
            <a:t>PlayHQ</a:t>
          </a:r>
          <a:r>
            <a:rPr lang="en-AU" sz="3200" kern="1200" dirty="0"/>
            <a:t> test site information</a:t>
          </a:r>
          <a:endParaRPr lang="en-US" sz="3200" kern="1200" dirty="0"/>
        </a:p>
      </dsp:txBody>
      <dsp:txXfrm>
        <a:off x="37467" y="463755"/>
        <a:ext cx="4981335" cy="692586"/>
      </dsp:txXfrm>
    </dsp:sp>
    <dsp:sp modelId="{097AE415-1144-491F-AB23-2B8087BF9331}">
      <dsp:nvSpPr>
        <dsp:cNvPr id="0" name=""/>
        <dsp:cNvSpPr/>
      </dsp:nvSpPr>
      <dsp:spPr>
        <a:xfrm>
          <a:off x="0" y="1285968"/>
          <a:ext cx="5056269"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kern="1200"/>
            <a:t>PlayHQ admin portal</a:t>
          </a:r>
          <a:endParaRPr lang="en-US" sz="3200" kern="1200"/>
        </a:p>
      </dsp:txBody>
      <dsp:txXfrm>
        <a:off x="37467" y="1323435"/>
        <a:ext cx="4981335" cy="692586"/>
      </dsp:txXfrm>
    </dsp:sp>
    <dsp:sp modelId="{33B3311A-7C79-47FC-91CA-68670E694871}">
      <dsp:nvSpPr>
        <dsp:cNvPr id="0" name=""/>
        <dsp:cNvSpPr/>
      </dsp:nvSpPr>
      <dsp:spPr>
        <a:xfrm>
          <a:off x="0" y="2145648"/>
          <a:ext cx="5056269"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kern="1200" dirty="0" err="1"/>
            <a:t>PlayHq</a:t>
          </a:r>
          <a:r>
            <a:rPr lang="en-AU" sz="3200" kern="1200" dirty="0"/>
            <a:t> participant portal </a:t>
          </a:r>
          <a:endParaRPr lang="en-US" sz="3200" kern="1200" dirty="0"/>
        </a:p>
      </dsp:txBody>
      <dsp:txXfrm>
        <a:off x="37467" y="2183115"/>
        <a:ext cx="4981335" cy="692586"/>
      </dsp:txXfrm>
    </dsp:sp>
    <dsp:sp modelId="{370B0472-59C1-4B73-89BB-2A93572FD9E1}">
      <dsp:nvSpPr>
        <dsp:cNvPr id="0" name=""/>
        <dsp:cNvSpPr/>
      </dsp:nvSpPr>
      <dsp:spPr>
        <a:xfrm>
          <a:off x="0" y="3005329"/>
          <a:ext cx="5056269"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kern="1200" dirty="0"/>
            <a:t>Season set up for clubs </a:t>
          </a:r>
          <a:endParaRPr lang="en-US" sz="3200" kern="1200" dirty="0"/>
        </a:p>
      </dsp:txBody>
      <dsp:txXfrm>
        <a:off x="37467" y="3042796"/>
        <a:ext cx="4981335"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DDFD05-E021-4D90-8722-EB4F78EE839F}" type="datetimeFigureOut">
              <a:rPr lang="en-AU" smtClean="0"/>
              <a:pPr/>
              <a:t>4/10/2021</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C4E71B-09AF-4DF0-9720-82A7C21AE261}" type="slidenum">
              <a:rPr lang="en-AU" smtClean="0"/>
              <a:pPr/>
              <a:t>‹#›</a:t>
            </a:fld>
            <a:endParaRPr lang="en-AU"/>
          </a:p>
        </p:txBody>
      </p:sp>
    </p:spTree>
    <p:extLst>
      <p:ext uri="{BB962C8B-B14F-4D97-AF65-F5344CB8AC3E}">
        <p14:creationId xmlns:p14="http://schemas.microsoft.com/office/powerpoint/2010/main" val="1707905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BC5C1-8C4C-444C-AC4F-6A046F7080D3}" type="datetimeFigureOut">
              <a:rPr lang="en-AU" smtClean="0"/>
              <a:pPr/>
              <a:t>4/10/2021</a:t>
            </a:fld>
            <a:endParaRPr lang="en-AU"/>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D38E78-17B0-4EE1-845C-1D08B15DB6C1}" type="slidenum">
              <a:rPr lang="en-AU" smtClean="0"/>
              <a:pPr/>
              <a:t>‹#›</a:t>
            </a:fld>
            <a:endParaRPr lang="en-AU"/>
          </a:p>
        </p:txBody>
      </p:sp>
    </p:spTree>
    <p:extLst>
      <p:ext uri="{BB962C8B-B14F-4D97-AF65-F5344CB8AC3E}">
        <p14:creationId xmlns:p14="http://schemas.microsoft.com/office/powerpoint/2010/main" val="2305142407"/>
      </p:ext>
    </p:extLst>
  </p:cSld>
  <p:clrMap bg1="lt1" tx1="dk1" bg2="lt2" tx2="dk2" accent1="accent1" accent2="accent2" accent3="accent3" accent4="accent4" accent5="accent5" accent6="accent6" hlink="hlink" folHlink="folHlink"/>
  <p:notesStyle>
    <a:lvl1pPr marL="0" algn="l" defTabSz="914296" rtl="0" eaLnBrk="1" latinLnBrk="0" hangingPunct="1">
      <a:defRPr sz="1200" kern="1200">
        <a:solidFill>
          <a:schemeClr val="tx1"/>
        </a:solidFill>
        <a:latin typeface="+mn-lt"/>
        <a:ea typeface="+mn-ea"/>
        <a:cs typeface="+mn-cs"/>
      </a:defRPr>
    </a:lvl1pPr>
    <a:lvl2pPr marL="457148" algn="l" defTabSz="914296" rtl="0" eaLnBrk="1" latinLnBrk="0" hangingPunct="1">
      <a:defRPr sz="1200" kern="1200">
        <a:solidFill>
          <a:schemeClr val="tx1"/>
        </a:solidFill>
        <a:latin typeface="+mn-lt"/>
        <a:ea typeface="+mn-ea"/>
        <a:cs typeface="+mn-cs"/>
      </a:defRPr>
    </a:lvl2pPr>
    <a:lvl3pPr marL="914296" algn="l" defTabSz="914296" rtl="0" eaLnBrk="1" latinLnBrk="0" hangingPunct="1">
      <a:defRPr sz="1200" kern="1200">
        <a:solidFill>
          <a:schemeClr val="tx1"/>
        </a:solidFill>
        <a:latin typeface="+mn-lt"/>
        <a:ea typeface="+mn-ea"/>
        <a:cs typeface="+mn-cs"/>
      </a:defRPr>
    </a:lvl3pPr>
    <a:lvl4pPr marL="1371445" algn="l" defTabSz="914296" rtl="0" eaLnBrk="1" latinLnBrk="0" hangingPunct="1">
      <a:defRPr sz="1200" kern="1200">
        <a:solidFill>
          <a:schemeClr val="tx1"/>
        </a:solidFill>
        <a:latin typeface="+mn-lt"/>
        <a:ea typeface="+mn-ea"/>
        <a:cs typeface="+mn-cs"/>
      </a:defRPr>
    </a:lvl4pPr>
    <a:lvl5pPr marL="1828592" algn="l" defTabSz="914296" rtl="0" eaLnBrk="1" latinLnBrk="0" hangingPunct="1">
      <a:defRPr sz="12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4"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dirty="0"/>
              <a:t>This session is to assist with the first steps of getting to know </a:t>
            </a:r>
            <a:r>
              <a:rPr lang="en-AU" dirty="0" err="1"/>
              <a:t>PlayHQ</a:t>
            </a:r>
            <a:r>
              <a:rPr lang="en-AU" dirty="0"/>
              <a:t> and to assist in the initial set up. This is to be used in conjunction with the Club Manual and all the resources available on AFL </a:t>
            </a:r>
            <a:r>
              <a:rPr lang="en-AU" dirty="0" err="1"/>
              <a:t>Clubhelp</a:t>
            </a:r>
            <a:r>
              <a:rPr lang="en-AU" dirty="0"/>
              <a:t>. Not all functions have been released at the time this was created but all function availability and release dates can be found on the League Go To Market pack. </a:t>
            </a:r>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2</a:t>
            </a:fld>
            <a:endParaRPr lang="en-AU"/>
          </a:p>
        </p:txBody>
      </p:sp>
    </p:spTree>
    <p:extLst>
      <p:ext uri="{BB962C8B-B14F-4D97-AF65-F5344CB8AC3E}">
        <p14:creationId xmlns:p14="http://schemas.microsoft.com/office/powerpoint/2010/main" val="389235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Keep hidden until 01/11/21- or chosen date after 01/11/21. </a:t>
            </a:r>
          </a:p>
        </p:txBody>
      </p:sp>
      <p:sp>
        <p:nvSpPr>
          <p:cNvPr id="4" name="Slide Number Placeholder 3"/>
          <p:cNvSpPr>
            <a:spLocks noGrp="1"/>
          </p:cNvSpPr>
          <p:nvPr>
            <p:ph type="sldNum" sz="quarter" idx="5"/>
          </p:nvPr>
        </p:nvSpPr>
        <p:spPr/>
        <p:txBody>
          <a:bodyPr/>
          <a:lstStyle/>
          <a:p>
            <a:fld id="{25D38E78-17B0-4EE1-845C-1D08B15DB6C1}" type="slidenum">
              <a:rPr lang="en-AU" smtClean="0"/>
              <a:pPr/>
              <a:t>21</a:t>
            </a:fld>
            <a:endParaRPr lang="en-AU"/>
          </a:p>
        </p:txBody>
      </p:sp>
    </p:spTree>
    <p:extLst>
      <p:ext uri="{BB962C8B-B14F-4D97-AF65-F5344CB8AC3E}">
        <p14:creationId xmlns:p14="http://schemas.microsoft.com/office/powerpoint/2010/main" val="198830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sz="1200" b="1" i="0" u="none" strike="noStrike" baseline="0" dirty="0">
                <a:solidFill>
                  <a:srgbClr val="000000"/>
                </a:solidFill>
                <a:latin typeface="Calibri" panose="020F0502020204030204" pitchFamily="34" charset="0"/>
              </a:rPr>
              <a:t>Fees </a:t>
            </a:r>
            <a:r>
              <a:rPr lang="en-AU" sz="1200" b="0" i="0" u="none" strike="noStrike" baseline="0" dirty="0">
                <a:solidFill>
                  <a:srgbClr val="000000"/>
                </a:solidFill>
                <a:latin typeface="Calibri" panose="020F0502020204030204" pitchFamily="34" charset="0"/>
              </a:rPr>
              <a:t>in </a:t>
            </a:r>
            <a:r>
              <a:rPr lang="en-AU" sz="1200" b="1" i="0" u="none" strike="noStrike" baseline="0" dirty="0" err="1">
                <a:solidFill>
                  <a:srgbClr val="000000"/>
                </a:solidFill>
                <a:latin typeface="Calibri" panose="020F0502020204030204" pitchFamily="34" charset="0"/>
              </a:rPr>
              <a:t>PlayHQ</a:t>
            </a:r>
            <a:r>
              <a:rPr lang="en-AU" sz="1200" b="1" i="0" u="none" strike="noStrike" baseline="0" dirty="0">
                <a:solidFill>
                  <a:srgbClr val="000000"/>
                </a:solidFill>
                <a:latin typeface="Calibri" panose="020F0502020204030204" pitchFamily="34" charset="0"/>
              </a:rPr>
              <a:t> </a:t>
            </a:r>
            <a:r>
              <a:rPr lang="en-AU" sz="1200" b="0" i="0" u="none" strike="noStrike" baseline="0" dirty="0">
                <a:solidFill>
                  <a:srgbClr val="000000"/>
                </a:solidFill>
                <a:latin typeface="Calibri" panose="020F0502020204030204" pitchFamily="34" charset="0"/>
              </a:rPr>
              <a:t>formerly known as Products in the GameDay (SportsTG) system. </a:t>
            </a:r>
            <a:endParaRPr lang="en-AU" dirty="0"/>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22</a:t>
            </a:fld>
            <a:endParaRPr lang="en-AU"/>
          </a:p>
        </p:txBody>
      </p:sp>
    </p:spTree>
    <p:extLst>
      <p:ext uri="{BB962C8B-B14F-4D97-AF65-F5344CB8AC3E}">
        <p14:creationId xmlns:p14="http://schemas.microsoft.com/office/powerpoint/2010/main" val="849524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sz="1200" b="1" i="0" u="none" strike="noStrike" baseline="0" dirty="0">
                <a:solidFill>
                  <a:srgbClr val="000000"/>
                </a:solidFill>
                <a:latin typeface="Calibri" panose="020F0502020204030204" pitchFamily="34" charset="0"/>
              </a:rPr>
              <a:t>Grade </a:t>
            </a:r>
            <a:r>
              <a:rPr lang="en-AU" sz="1200" b="0" i="0" u="none" strike="noStrike" baseline="0" dirty="0">
                <a:solidFill>
                  <a:srgbClr val="000000"/>
                </a:solidFill>
                <a:latin typeface="Calibri" panose="020F0502020204030204" pitchFamily="34" charset="0"/>
              </a:rPr>
              <a:t>in </a:t>
            </a:r>
            <a:r>
              <a:rPr lang="en-AU" sz="1200" b="1" i="0" u="none" strike="noStrike" baseline="0" dirty="0" err="1">
                <a:solidFill>
                  <a:srgbClr val="000000"/>
                </a:solidFill>
                <a:latin typeface="Calibri" panose="020F0502020204030204" pitchFamily="34" charset="0"/>
              </a:rPr>
              <a:t>PlayHQ</a:t>
            </a:r>
            <a:r>
              <a:rPr lang="en-AU" sz="1200" b="1" i="0" u="none" strike="noStrike" baseline="0" dirty="0">
                <a:solidFill>
                  <a:srgbClr val="000000"/>
                </a:solidFill>
                <a:latin typeface="Calibri" panose="020F0502020204030204" pitchFamily="34" charset="0"/>
              </a:rPr>
              <a:t> </a:t>
            </a:r>
            <a:r>
              <a:rPr lang="en-AU" sz="1200" b="0" i="0" u="none" strike="noStrike" baseline="0" dirty="0">
                <a:solidFill>
                  <a:srgbClr val="000000"/>
                </a:solidFill>
                <a:latin typeface="Calibri" panose="020F0502020204030204" pitchFamily="34" charset="0"/>
              </a:rPr>
              <a:t>formerly known as Competition in the GameDay (SportsTG) system. If it’s locked by the association the padlock in the right corner is closed. </a:t>
            </a:r>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23</a:t>
            </a:fld>
            <a:endParaRPr lang="en-AU"/>
          </a:p>
        </p:txBody>
      </p:sp>
    </p:spTree>
    <p:extLst>
      <p:ext uri="{BB962C8B-B14F-4D97-AF65-F5344CB8AC3E}">
        <p14:creationId xmlns:p14="http://schemas.microsoft.com/office/powerpoint/2010/main" val="1772333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sz="1200" b="1" i="0" u="none" strike="noStrike" baseline="0" dirty="0">
                <a:solidFill>
                  <a:srgbClr val="000000"/>
                </a:solidFill>
                <a:latin typeface="Calibri" panose="020F0502020204030204" pitchFamily="34" charset="0"/>
              </a:rPr>
              <a:t>Competition </a:t>
            </a:r>
            <a:r>
              <a:rPr lang="en-AU" sz="1200" b="0" i="0" u="none" strike="noStrike" baseline="0" dirty="0">
                <a:solidFill>
                  <a:srgbClr val="000000"/>
                </a:solidFill>
                <a:latin typeface="Calibri" panose="020F0502020204030204" pitchFamily="34" charset="0"/>
              </a:rPr>
              <a:t>in </a:t>
            </a:r>
            <a:r>
              <a:rPr lang="en-AU" sz="1200" b="1" i="0" u="none" strike="noStrike" baseline="0" dirty="0" err="1">
                <a:solidFill>
                  <a:srgbClr val="000000"/>
                </a:solidFill>
                <a:latin typeface="Calibri" panose="020F0502020204030204" pitchFamily="34" charset="0"/>
              </a:rPr>
              <a:t>PlayHQ</a:t>
            </a:r>
            <a:r>
              <a:rPr lang="en-AU" sz="1200" b="1" i="0" u="none" strike="noStrike" baseline="0" dirty="0">
                <a:solidFill>
                  <a:srgbClr val="000000"/>
                </a:solidFill>
                <a:latin typeface="Calibri" panose="020F0502020204030204" pitchFamily="34" charset="0"/>
              </a:rPr>
              <a:t> </a:t>
            </a:r>
            <a:r>
              <a:rPr lang="en-AU" sz="1200" b="0" i="0" u="none" strike="noStrike" baseline="0" dirty="0">
                <a:solidFill>
                  <a:srgbClr val="000000"/>
                </a:solidFill>
                <a:latin typeface="Calibri" panose="020F0502020204030204" pitchFamily="34" charset="0"/>
              </a:rPr>
              <a:t>is an extra level within an Association which allows Association Admins to create more than one Competition in an Association i.e. Association Seniors &amp; Association Juniors. </a:t>
            </a:r>
            <a:endParaRPr lang="en-AU" dirty="0"/>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24</a:t>
            </a:fld>
            <a:endParaRPr lang="en-AU"/>
          </a:p>
        </p:txBody>
      </p:sp>
    </p:spTree>
    <p:extLst>
      <p:ext uri="{BB962C8B-B14F-4D97-AF65-F5344CB8AC3E}">
        <p14:creationId xmlns:p14="http://schemas.microsoft.com/office/powerpoint/2010/main" val="1563055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sz="1200" b="1" i="0" u="none" strike="noStrike" baseline="0" dirty="0">
                <a:solidFill>
                  <a:srgbClr val="000000"/>
                </a:solidFill>
                <a:latin typeface="Calibri" panose="020F0502020204030204" pitchFamily="34" charset="0"/>
              </a:rPr>
              <a:t>Participant </a:t>
            </a:r>
            <a:r>
              <a:rPr lang="en-AU" sz="1200" b="0" i="0" u="none" strike="noStrike" baseline="0" dirty="0">
                <a:solidFill>
                  <a:srgbClr val="000000"/>
                </a:solidFill>
                <a:latin typeface="Calibri" panose="020F0502020204030204" pitchFamily="34" charset="0"/>
              </a:rPr>
              <a:t>in </a:t>
            </a:r>
            <a:r>
              <a:rPr lang="en-AU" sz="1200" b="1" i="0" u="none" strike="noStrike" baseline="0" dirty="0" err="1">
                <a:solidFill>
                  <a:srgbClr val="000000"/>
                </a:solidFill>
                <a:latin typeface="Calibri" panose="020F0502020204030204" pitchFamily="34" charset="0"/>
              </a:rPr>
              <a:t>PlayHQ</a:t>
            </a:r>
            <a:r>
              <a:rPr lang="en-AU" sz="1200" b="1" i="0" u="none" strike="noStrike" baseline="0" dirty="0">
                <a:solidFill>
                  <a:srgbClr val="000000"/>
                </a:solidFill>
                <a:latin typeface="Calibri" panose="020F0502020204030204" pitchFamily="34" charset="0"/>
              </a:rPr>
              <a:t> </a:t>
            </a:r>
            <a:r>
              <a:rPr lang="en-AU" sz="1200" b="0" i="0" u="none" strike="noStrike" baseline="0" dirty="0">
                <a:solidFill>
                  <a:srgbClr val="000000"/>
                </a:solidFill>
                <a:latin typeface="Calibri" panose="020F0502020204030204" pitchFamily="34" charset="0"/>
              </a:rPr>
              <a:t>formerly known as Member in the GameDay (SportsTG) system. </a:t>
            </a:r>
            <a:endParaRPr lang="en-AU" dirty="0"/>
          </a:p>
          <a:p>
            <a:r>
              <a:rPr lang="en-AU" dirty="0"/>
              <a:t>Transfer history is yet to be added.</a:t>
            </a:r>
          </a:p>
        </p:txBody>
      </p:sp>
      <p:sp>
        <p:nvSpPr>
          <p:cNvPr id="4" name="Slide Number Placeholder 3"/>
          <p:cNvSpPr>
            <a:spLocks noGrp="1"/>
          </p:cNvSpPr>
          <p:nvPr>
            <p:ph type="sldNum" sz="quarter" idx="5"/>
          </p:nvPr>
        </p:nvSpPr>
        <p:spPr/>
        <p:txBody>
          <a:bodyPr/>
          <a:lstStyle/>
          <a:p>
            <a:fld id="{25D38E78-17B0-4EE1-845C-1D08B15DB6C1}" type="slidenum">
              <a:rPr lang="en-AU" smtClean="0"/>
              <a:pPr/>
              <a:t>25</a:t>
            </a:fld>
            <a:endParaRPr lang="en-AU"/>
          </a:p>
        </p:txBody>
      </p:sp>
    </p:spTree>
    <p:extLst>
      <p:ext uri="{BB962C8B-B14F-4D97-AF65-F5344CB8AC3E}">
        <p14:creationId xmlns:p14="http://schemas.microsoft.com/office/powerpoint/2010/main" val="2793827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sz="1200" b="1" i="0" u="none" strike="noStrike" baseline="0" dirty="0">
                <a:solidFill>
                  <a:srgbClr val="000000"/>
                </a:solidFill>
                <a:latin typeface="Calibri" panose="020F0502020204030204" pitchFamily="34" charset="0"/>
              </a:rPr>
              <a:t>Competition </a:t>
            </a:r>
            <a:r>
              <a:rPr lang="en-AU" sz="1200" b="0" i="0" u="none" strike="noStrike" baseline="0" dirty="0">
                <a:solidFill>
                  <a:srgbClr val="000000"/>
                </a:solidFill>
                <a:latin typeface="Calibri" panose="020F0502020204030204" pitchFamily="34" charset="0"/>
              </a:rPr>
              <a:t>in </a:t>
            </a:r>
            <a:r>
              <a:rPr lang="en-AU" sz="1200" b="1" i="0" u="none" strike="noStrike" baseline="0" dirty="0" err="1">
                <a:solidFill>
                  <a:srgbClr val="000000"/>
                </a:solidFill>
                <a:latin typeface="Calibri" panose="020F0502020204030204" pitchFamily="34" charset="0"/>
              </a:rPr>
              <a:t>PlayHQ</a:t>
            </a:r>
            <a:r>
              <a:rPr lang="en-AU" sz="1200" b="1" i="0" u="none" strike="noStrike" baseline="0" dirty="0">
                <a:solidFill>
                  <a:srgbClr val="000000"/>
                </a:solidFill>
                <a:latin typeface="Calibri" panose="020F0502020204030204" pitchFamily="34" charset="0"/>
              </a:rPr>
              <a:t> </a:t>
            </a:r>
            <a:r>
              <a:rPr lang="en-AU" sz="1200" b="0" i="0" u="none" strike="noStrike" baseline="0" dirty="0">
                <a:solidFill>
                  <a:srgbClr val="000000"/>
                </a:solidFill>
                <a:latin typeface="Calibri" panose="020F0502020204030204" pitchFamily="34" charset="0"/>
              </a:rPr>
              <a:t>is an extra level within an Association which allows Association Admins to create more than one Competition in an Association i.e. Association Seniors &amp; Association Juniors. </a:t>
            </a:r>
            <a:r>
              <a:rPr lang="en-AU" sz="1200" b="1" i="0" u="none" strike="noStrike" baseline="0" dirty="0">
                <a:solidFill>
                  <a:srgbClr val="000000"/>
                </a:solidFill>
                <a:latin typeface="Calibri" panose="020F0502020204030204" pitchFamily="34" charset="0"/>
              </a:rPr>
              <a:t>Grade </a:t>
            </a:r>
            <a:r>
              <a:rPr lang="en-AU" sz="1200" b="0" i="0" u="none" strike="noStrike" baseline="0" dirty="0">
                <a:solidFill>
                  <a:srgbClr val="000000"/>
                </a:solidFill>
                <a:latin typeface="Calibri" panose="020F0502020204030204" pitchFamily="34" charset="0"/>
              </a:rPr>
              <a:t>in </a:t>
            </a:r>
            <a:r>
              <a:rPr lang="en-AU" sz="1200" b="1" i="0" u="none" strike="noStrike" baseline="0" dirty="0" err="1">
                <a:solidFill>
                  <a:srgbClr val="000000"/>
                </a:solidFill>
                <a:latin typeface="Calibri" panose="020F0502020204030204" pitchFamily="34" charset="0"/>
              </a:rPr>
              <a:t>PlayHQ</a:t>
            </a:r>
            <a:r>
              <a:rPr lang="en-AU" sz="1200" b="1" i="0" u="none" strike="noStrike" baseline="0" dirty="0">
                <a:solidFill>
                  <a:srgbClr val="000000"/>
                </a:solidFill>
                <a:latin typeface="Calibri" panose="020F0502020204030204" pitchFamily="34" charset="0"/>
              </a:rPr>
              <a:t> </a:t>
            </a:r>
            <a:r>
              <a:rPr lang="en-AU" sz="1200" b="0" i="0" u="none" strike="noStrike" baseline="0" dirty="0">
                <a:solidFill>
                  <a:srgbClr val="000000"/>
                </a:solidFill>
                <a:latin typeface="Calibri" panose="020F0502020204030204" pitchFamily="34" charset="0"/>
              </a:rPr>
              <a:t>formerly known as Competition in the GameDay (SportsTG) system. </a:t>
            </a:r>
            <a:endParaRPr lang="en-AU" dirty="0"/>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27</a:t>
            </a:fld>
            <a:endParaRPr lang="en-AU"/>
          </a:p>
        </p:txBody>
      </p:sp>
    </p:spTree>
    <p:extLst>
      <p:ext uri="{BB962C8B-B14F-4D97-AF65-F5344CB8AC3E}">
        <p14:creationId xmlns:p14="http://schemas.microsoft.com/office/powerpoint/2010/main" val="742242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sz="1200" b="1" i="0" u="none" strike="noStrike" baseline="0" dirty="0">
                <a:solidFill>
                  <a:srgbClr val="000000"/>
                </a:solidFill>
                <a:latin typeface="Calibri" panose="020F0502020204030204" pitchFamily="34" charset="0"/>
              </a:rPr>
              <a:t>Season Permit </a:t>
            </a:r>
            <a:r>
              <a:rPr lang="en-AU" sz="1200" b="0" i="0" u="none" strike="noStrike" baseline="0" dirty="0">
                <a:solidFill>
                  <a:srgbClr val="000000"/>
                </a:solidFill>
                <a:latin typeface="Calibri" panose="020F0502020204030204" pitchFamily="34" charset="0"/>
              </a:rPr>
              <a:t>in </a:t>
            </a:r>
            <a:r>
              <a:rPr lang="en-AU" sz="1200" b="1" i="0" u="none" strike="noStrike" baseline="0" dirty="0" err="1">
                <a:solidFill>
                  <a:srgbClr val="000000"/>
                </a:solidFill>
                <a:latin typeface="Calibri" panose="020F0502020204030204" pitchFamily="34" charset="0"/>
              </a:rPr>
              <a:t>PlayHQ</a:t>
            </a:r>
            <a:r>
              <a:rPr lang="en-AU" sz="1200" b="1" i="0" u="none" strike="noStrike" baseline="0" dirty="0">
                <a:solidFill>
                  <a:srgbClr val="000000"/>
                </a:solidFill>
                <a:latin typeface="Calibri" panose="020F0502020204030204" pitchFamily="34" charset="0"/>
              </a:rPr>
              <a:t> </a:t>
            </a:r>
            <a:r>
              <a:rPr lang="en-AU" sz="1200" b="0" i="0" u="none" strike="noStrike" baseline="0" dirty="0">
                <a:solidFill>
                  <a:srgbClr val="000000"/>
                </a:solidFill>
                <a:latin typeface="Calibri" panose="020F0502020204030204" pitchFamily="34" charset="0"/>
              </a:rPr>
              <a:t>formerly known as Type 2 Local Interchange Permit or Type 3 Temporary Transfer in the GameDay (SportsTG) system. All existing agreements have been pre loaded into </a:t>
            </a:r>
            <a:r>
              <a:rPr lang="en-AU" sz="1200" b="0" i="0" u="none" strike="noStrike" baseline="0" dirty="0" err="1">
                <a:solidFill>
                  <a:srgbClr val="000000"/>
                </a:solidFill>
                <a:latin typeface="Calibri" panose="020F0502020204030204" pitchFamily="34" charset="0"/>
              </a:rPr>
              <a:t>PlayHQ</a:t>
            </a:r>
            <a:r>
              <a:rPr lang="en-AU" sz="1200" b="0" i="0" u="none" strike="noStrike" baseline="0" dirty="0">
                <a:solidFill>
                  <a:srgbClr val="000000"/>
                </a:solidFill>
                <a:latin typeface="Calibri" panose="020F0502020204030204" pitchFamily="34" charset="0"/>
              </a:rPr>
              <a:t>. </a:t>
            </a:r>
            <a:endParaRPr lang="en-AU" dirty="0"/>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28</a:t>
            </a:fld>
            <a:endParaRPr lang="en-AU"/>
          </a:p>
        </p:txBody>
      </p:sp>
    </p:spTree>
    <p:extLst>
      <p:ext uri="{BB962C8B-B14F-4D97-AF65-F5344CB8AC3E}">
        <p14:creationId xmlns:p14="http://schemas.microsoft.com/office/powerpoint/2010/main" val="505288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sz="1200" b="1" i="0" u="none" strike="noStrike" baseline="0" dirty="0">
                <a:solidFill>
                  <a:srgbClr val="000000"/>
                </a:solidFill>
                <a:latin typeface="Calibri" panose="020F0502020204030204" pitchFamily="34" charset="0"/>
              </a:rPr>
              <a:t>Gameday Permit </a:t>
            </a:r>
            <a:r>
              <a:rPr lang="en-AU" sz="1200" b="0" i="0" u="none" strike="noStrike" baseline="0" dirty="0">
                <a:solidFill>
                  <a:srgbClr val="000000"/>
                </a:solidFill>
                <a:latin typeface="Calibri" panose="020F0502020204030204" pitchFamily="34" charset="0"/>
              </a:rPr>
              <a:t>in </a:t>
            </a:r>
            <a:r>
              <a:rPr lang="en-AU" sz="1200" b="1" i="0" u="none" strike="noStrike" baseline="0" dirty="0" err="1">
                <a:solidFill>
                  <a:srgbClr val="000000"/>
                </a:solidFill>
                <a:latin typeface="Calibri" panose="020F0502020204030204" pitchFamily="34" charset="0"/>
              </a:rPr>
              <a:t>PlayHQ</a:t>
            </a:r>
            <a:r>
              <a:rPr lang="en-AU" sz="1200" b="1" i="0" u="none" strike="noStrike" baseline="0" dirty="0">
                <a:solidFill>
                  <a:srgbClr val="000000"/>
                </a:solidFill>
                <a:latin typeface="Calibri" panose="020F0502020204030204" pitchFamily="34" charset="0"/>
              </a:rPr>
              <a:t> </a:t>
            </a:r>
            <a:r>
              <a:rPr lang="en-AU" sz="1200" b="0" i="0" u="none" strike="noStrike" baseline="0" dirty="0">
                <a:solidFill>
                  <a:srgbClr val="000000"/>
                </a:solidFill>
                <a:latin typeface="Calibri" panose="020F0502020204030204" pitchFamily="34" charset="0"/>
              </a:rPr>
              <a:t>formerly known as Type 1 Match Day Permit in the GameDay (SportsTG) system. </a:t>
            </a:r>
            <a:r>
              <a:rPr lang="en-AU" sz="1200" b="1" i="0" u="none" strike="noStrike" baseline="0" dirty="0">
                <a:solidFill>
                  <a:srgbClr val="000000"/>
                </a:solidFill>
                <a:latin typeface="Calibri" panose="020F0502020204030204" pitchFamily="34" charset="0"/>
              </a:rPr>
              <a:t>Line-up </a:t>
            </a:r>
            <a:r>
              <a:rPr lang="en-AU" sz="1200" b="0" i="0" u="none" strike="noStrike" baseline="0" dirty="0">
                <a:solidFill>
                  <a:srgbClr val="000000"/>
                </a:solidFill>
                <a:latin typeface="Calibri" panose="020F0502020204030204" pitchFamily="34" charset="0"/>
              </a:rPr>
              <a:t>in </a:t>
            </a:r>
            <a:r>
              <a:rPr lang="en-AU" sz="1200" b="1" i="0" u="none" strike="noStrike" baseline="0" dirty="0" err="1">
                <a:solidFill>
                  <a:srgbClr val="000000"/>
                </a:solidFill>
                <a:latin typeface="Calibri" panose="020F0502020204030204" pitchFamily="34" charset="0"/>
              </a:rPr>
              <a:t>PlayHQ</a:t>
            </a:r>
            <a:r>
              <a:rPr lang="en-AU" sz="1200" b="1" i="0" u="none" strike="noStrike" baseline="0" dirty="0">
                <a:solidFill>
                  <a:srgbClr val="000000"/>
                </a:solidFill>
                <a:latin typeface="Calibri" panose="020F0502020204030204" pitchFamily="34" charset="0"/>
              </a:rPr>
              <a:t> </a:t>
            </a:r>
            <a:r>
              <a:rPr lang="en-AU" sz="1200" b="0" i="0" u="none" strike="noStrike" baseline="0" dirty="0">
                <a:solidFill>
                  <a:srgbClr val="000000"/>
                </a:solidFill>
                <a:latin typeface="Calibri" panose="020F0502020204030204" pitchFamily="34" charset="0"/>
              </a:rPr>
              <a:t>formerly known as Selected Players in the GameDay (SportsTG) system.  How to do the line up will be further explained later on. </a:t>
            </a:r>
            <a:endParaRPr lang="en-AU" dirty="0"/>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29</a:t>
            </a:fld>
            <a:endParaRPr lang="en-AU"/>
          </a:p>
        </p:txBody>
      </p:sp>
    </p:spTree>
    <p:extLst>
      <p:ext uri="{BB962C8B-B14F-4D97-AF65-F5344CB8AC3E}">
        <p14:creationId xmlns:p14="http://schemas.microsoft.com/office/powerpoint/2010/main" val="3268559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dirty="0"/>
              <a:t>Transfers are initiated by the participant. When they have finalized the profile matching process and their account is set up when they register to a different club they were at in the last year they played the </a:t>
            </a:r>
            <a:r>
              <a:rPr lang="en-AU" dirty="0" err="1"/>
              <a:t>PlayHQ</a:t>
            </a:r>
            <a:r>
              <a:rPr lang="en-AU" dirty="0"/>
              <a:t> system will initiate a transfer process. </a:t>
            </a:r>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30</a:t>
            </a:fld>
            <a:endParaRPr lang="en-AU"/>
          </a:p>
        </p:txBody>
      </p:sp>
    </p:spTree>
    <p:extLst>
      <p:ext uri="{BB962C8B-B14F-4D97-AF65-F5344CB8AC3E}">
        <p14:creationId xmlns:p14="http://schemas.microsoft.com/office/powerpoint/2010/main" val="3879374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sz="1200" b="1" i="0" u="none" strike="noStrike" baseline="0" dirty="0">
                <a:solidFill>
                  <a:srgbClr val="000000"/>
                </a:solidFill>
                <a:latin typeface="Calibri" panose="020F0502020204030204" pitchFamily="34" charset="0"/>
              </a:rPr>
              <a:t>Line-up </a:t>
            </a:r>
            <a:r>
              <a:rPr lang="en-AU" sz="1200" b="0" i="0" u="none" strike="noStrike" baseline="0" dirty="0">
                <a:solidFill>
                  <a:srgbClr val="000000"/>
                </a:solidFill>
                <a:latin typeface="Calibri" panose="020F0502020204030204" pitchFamily="34" charset="0"/>
              </a:rPr>
              <a:t>in </a:t>
            </a:r>
            <a:r>
              <a:rPr lang="en-AU" sz="1200" b="1" i="0" u="none" strike="noStrike" baseline="0" dirty="0" err="1">
                <a:solidFill>
                  <a:srgbClr val="000000"/>
                </a:solidFill>
                <a:latin typeface="Calibri" panose="020F0502020204030204" pitchFamily="34" charset="0"/>
              </a:rPr>
              <a:t>PlayHQ</a:t>
            </a:r>
            <a:r>
              <a:rPr lang="en-AU" sz="1200" b="1" i="0" u="none" strike="noStrike" baseline="0" dirty="0">
                <a:solidFill>
                  <a:srgbClr val="000000"/>
                </a:solidFill>
                <a:latin typeface="Calibri" panose="020F0502020204030204" pitchFamily="34" charset="0"/>
              </a:rPr>
              <a:t> </a:t>
            </a:r>
            <a:r>
              <a:rPr lang="en-AU" sz="1200" b="0" i="0" u="none" strike="noStrike" baseline="0" dirty="0">
                <a:solidFill>
                  <a:srgbClr val="000000"/>
                </a:solidFill>
                <a:latin typeface="Calibri" panose="020F0502020204030204" pitchFamily="34" charset="0"/>
              </a:rPr>
              <a:t>formerly known as Selected Players in the GameDay (SportsTG) system. Team managers and officials need to register in the </a:t>
            </a:r>
            <a:r>
              <a:rPr lang="en-AU" sz="1200" b="0" i="0" u="none" strike="noStrike" baseline="0" dirty="0" err="1">
                <a:solidFill>
                  <a:srgbClr val="000000"/>
                </a:solidFill>
                <a:latin typeface="Calibri" panose="020F0502020204030204" pitchFamily="34" charset="0"/>
              </a:rPr>
              <a:t>PlayHQ</a:t>
            </a:r>
            <a:r>
              <a:rPr lang="en-AU" sz="1200" b="0" i="0" u="none" strike="noStrike" baseline="0" dirty="0">
                <a:solidFill>
                  <a:srgbClr val="000000"/>
                </a:solidFill>
                <a:latin typeface="Calibri" panose="020F0502020204030204" pitchFamily="34" charset="0"/>
              </a:rPr>
              <a:t> participant portal. Once completed they will show up in the club participant list and they can then be allocated to a team/teams. They access the admin platform via the participant platform. (if they have been given admin access) Can be multiple teams. They do not have access to anything else for that club in the admin portal. </a:t>
            </a:r>
            <a:endParaRPr lang="en-AU" dirty="0"/>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31</a:t>
            </a:fld>
            <a:endParaRPr lang="en-AU"/>
          </a:p>
        </p:txBody>
      </p:sp>
    </p:spTree>
    <p:extLst>
      <p:ext uri="{BB962C8B-B14F-4D97-AF65-F5344CB8AC3E}">
        <p14:creationId xmlns:p14="http://schemas.microsoft.com/office/powerpoint/2010/main" val="334541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dirty="0"/>
              <a:t>They will be able to access this test platform to try out before they set up their club in the live environment. </a:t>
            </a:r>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3</a:t>
            </a:fld>
            <a:endParaRPr lang="en-AU"/>
          </a:p>
        </p:txBody>
      </p:sp>
    </p:spTree>
    <p:extLst>
      <p:ext uri="{BB962C8B-B14F-4D97-AF65-F5344CB8AC3E}">
        <p14:creationId xmlns:p14="http://schemas.microsoft.com/office/powerpoint/2010/main" val="1246731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dirty="0"/>
              <a:t>Unfortunately this feature is still under construction but it will be there for you to use at the start of the season and will be amazing. You will be provided with training and information once this is available. </a:t>
            </a:r>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34</a:t>
            </a:fld>
            <a:endParaRPr lang="en-AU"/>
          </a:p>
        </p:txBody>
      </p:sp>
    </p:spTree>
    <p:extLst>
      <p:ext uri="{BB962C8B-B14F-4D97-AF65-F5344CB8AC3E}">
        <p14:creationId xmlns:p14="http://schemas.microsoft.com/office/powerpoint/2010/main" val="4172724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dirty="0"/>
              <a:t>Very important to remember the PIN as that is used to finalize the match. </a:t>
            </a:r>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35</a:t>
            </a:fld>
            <a:endParaRPr lang="en-AU"/>
          </a:p>
        </p:txBody>
      </p:sp>
    </p:spTree>
    <p:extLst>
      <p:ext uri="{BB962C8B-B14F-4D97-AF65-F5344CB8AC3E}">
        <p14:creationId xmlns:p14="http://schemas.microsoft.com/office/powerpoint/2010/main" val="1638701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5D38E78-17B0-4EE1-845C-1D08B15DB6C1}" type="slidenum">
              <a:rPr lang="en-AU" smtClean="0"/>
              <a:pPr/>
              <a:t>41</a:t>
            </a:fld>
            <a:endParaRPr lang="en-AU"/>
          </a:p>
        </p:txBody>
      </p:sp>
    </p:spTree>
    <p:extLst>
      <p:ext uri="{BB962C8B-B14F-4D97-AF65-F5344CB8AC3E}">
        <p14:creationId xmlns:p14="http://schemas.microsoft.com/office/powerpoint/2010/main" val="74264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dirty="0"/>
              <a:t>They can use the test participant platform to register themselves and try out from a participant point of view. </a:t>
            </a:r>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4</a:t>
            </a:fld>
            <a:endParaRPr lang="en-AU"/>
          </a:p>
        </p:txBody>
      </p:sp>
    </p:spTree>
    <p:extLst>
      <p:ext uri="{BB962C8B-B14F-4D97-AF65-F5344CB8AC3E}">
        <p14:creationId xmlns:p14="http://schemas.microsoft.com/office/powerpoint/2010/main" val="151400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dirty="0"/>
              <a:t>You will be sent an invite when you have been added to your admin portal. Then you will be able to either set up your </a:t>
            </a:r>
            <a:r>
              <a:rPr lang="en-AU" dirty="0" err="1"/>
              <a:t>PlayHQ</a:t>
            </a:r>
            <a:r>
              <a:rPr lang="en-AU" dirty="0"/>
              <a:t> account or log in if you already have one. Some sports have already been using </a:t>
            </a:r>
            <a:r>
              <a:rPr lang="en-AU" dirty="0" err="1"/>
              <a:t>PlayHQ</a:t>
            </a:r>
            <a:r>
              <a:rPr lang="en-AU" dirty="0"/>
              <a:t> and thus some people might already have an account which they can use to log in. </a:t>
            </a:r>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5</a:t>
            </a:fld>
            <a:endParaRPr lang="en-AU"/>
          </a:p>
        </p:txBody>
      </p:sp>
    </p:spTree>
    <p:extLst>
      <p:ext uri="{BB962C8B-B14F-4D97-AF65-F5344CB8AC3E}">
        <p14:creationId xmlns:p14="http://schemas.microsoft.com/office/powerpoint/2010/main" val="122084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dirty="0"/>
              <a:t>To find your club you have to use the “using as” section on the top left corner. You can access your clubs by typing in the name. All the clubs/organisations you have access to you will be able to find here. </a:t>
            </a:r>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6</a:t>
            </a:fld>
            <a:endParaRPr lang="en-AU"/>
          </a:p>
        </p:txBody>
      </p:sp>
    </p:spTree>
    <p:extLst>
      <p:ext uri="{BB962C8B-B14F-4D97-AF65-F5344CB8AC3E}">
        <p14:creationId xmlns:p14="http://schemas.microsoft.com/office/powerpoint/2010/main" val="69870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dirty="0"/>
              <a:t>This is what the participants use to find their league or club and register. They can log into their account here and look up their own profile and check their history and check match details, ladders and statistics. If your profile is public you will be seen here if others look you up too-Not your personal/private details. Team managers with admin access log in via this website too to perform their manager duties such as line ups. More on that later on. </a:t>
            </a:r>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7</a:t>
            </a:fld>
            <a:endParaRPr lang="en-AU"/>
          </a:p>
        </p:txBody>
      </p:sp>
    </p:spTree>
    <p:extLst>
      <p:ext uri="{BB962C8B-B14F-4D97-AF65-F5344CB8AC3E}">
        <p14:creationId xmlns:p14="http://schemas.microsoft.com/office/powerpoint/2010/main" val="167242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sz="1200" b="1" i="0" u="none" strike="noStrike" baseline="0" dirty="0">
                <a:solidFill>
                  <a:srgbClr val="000000"/>
                </a:solidFill>
                <a:latin typeface="Calibri" panose="020F0502020204030204" pitchFamily="34" charset="0"/>
              </a:rPr>
              <a:t>Admins </a:t>
            </a:r>
            <a:r>
              <a:rPr lang="en-AU" sz="1200" b="0" i="0" u="none" strike="noStrike" baseline="0" dirty="0">
                <a:solidFill>
                  <a:srgbClr val="000000"/>
                </a:solidFill>
                <a:latin typeface="Calibri" panose="020F0502020204030204" pitchFamily="34" charset="0"/>
              </a:rPr>
              <a:t>in </a:t>
            </a:r>
            <a:r>
              <a:rPr lang="en-AU" sz="1200" b="1" i="0" u="none" strike="noStrike" baseline="0" dirty="0" err="1">
                <a:solidFill>
                  <a:srgbClr val="000000"/>
                </a:solidFill>
                <a:latin typeface="Calibri" panose="020F0502020204030204" pitchFamily="34" charset="0"/>
              </a:rPr>
              <a:t>PlayHQ</a:t>
            </a:r>
            <a:r>
              <a:rPr lang="en-AU" sz="1200" b="1" i="0" u="none" strike="noStrike" baseline="0" dirty="0">
                <a:solidFill>
                  <a:srgbClr val="000000"/>
                </a:solidFill>
                <a:latin typeface="Calibri" panose="020F0502020204030204" pitchFamily="34" charset="0"/>
              </a:rPr>
              <a:t> </a:t>
            </a:r>
            <a:r>
              <a:rPr lang="en-AU" sz="1200" b="0" i="0" u="none" strike="noStrike" baseline="0" dirty="0">
                <a:solidFill>
                  <a:srgbClr val="000000"/>
                </a:solidFill>
                <a:latin typeface="Calibri" panose="020F0502020204030204" pitchFamily="34" charset="0"/>
              </a:rPr>
              <a:t>formerly known as Users in the GameDay (SportsTG) system. </a:t>
            </a:r>
            <a:r>
              <a:rPr lang="en-AU" sz="1200" b="1" i="0" u="none" strike="noStrike" baseline="0" dirty="0">
                <a:solidFill>
                  <a:srgbClr val="000000"/>
                </a:solidFill>
                <a:latin typeface="Calibri" panose="020F0502020204030204" pitchFamily="34" charset="0"/>
              </a:rPr>
              <a:t>Admin Body </a:t>
            </a:r>
            <a:r>
              <a:rPr lang="en-AU" sz="1200" b="0" i="0" u="none" strike="noStrike" baseline="0" dirty="0">
                <a:solidFill>
                  <a:srgbClr val="000000"/>
                </a:solidFill>
                <a:latin typeface="Calibri" panose="020F0502020204030204" pitchFamily="34" charset="0"/>
              </a:rPr>
              <a:t>in </a:t>
            </a:r>
            <a:r>
              <a:rPr lang="en-AU" sz="1200" b="1" i="0" u="none" strike="noStrike" baseline="0" dirty="0" err="1">
                <a:solidFill>
                  <a:srgbClr val="000000"/>
                </a:solidFill>
                <a:latin typeface="Calibri" panose="020F0502020204030204" pitchFamily="34" charset="0"/>
              </a:rPr>
              <a:t>PlayHQ</a:t>
            </a:r>
            <a:r>
              <a:rPr lang="en-AU" sz="1200" b="1" i="0" u="none" strike="noStrike" baseline="0" dirty="0">
                <a:solidFill>
                  <a:srgbClr val="000000"/>
                </a:solidFill>
                <a:latin typeface="Calibri" panose="020F0502020204030204" pitchFamily="34" charset="0"/>
              </a:rPr>
              <a:t> </a:t>
            </a:r>
            <a:r>
              <a:rPr lang="en-AU" sz="1200" b="0" i="0" u="none" strike="noStrike" baseline="0" dirty="0">
                <a:solidFill>
                  <a:srgbClr val="000000"/>
                </a:solidFill>
                <a:latin typeface="Calibri" panose="020F0502020204030204" pitchFamily="34" charset="0"/>
              </a:rPr>
              <a:t>formerly known as State or Region in the GameDay (SportsTG) system. </a:t>
            </a:r>
            <a:r>
              <a:rPr lang="en-AU" sz="1200" b="1" i="0" u="none" strike="noStrike" baseline="0" dirty="0">
                <a:solidFill>
                  <a:srgbClr val="000000"/>
                </a:solidFill>
                <a:latin typeface="Calibri" panose="020F0502020204030204" pitchFamily="34" charset="0"/>
              </a:rPr>
              <a:t>Admin Portal </a:t>
            </a:r>
            <a:r>
              <a:rPr lang="en-AU" sz="1200" b="0" i="0" u="none" strike="noStrike" baseline="0" dirty="0">
                <a:solidFill>
                  <a:srgbClr val="000000"/>
                </a:solidFill>
                <a:latin typeface="Calibri" panose="020F0502020204030204" pitchFamily="34" charset="0"/>
              </a:rPr>
              <a:t>in </a:t>
            </a:r>
            <a:r>
              <a:rPr lang="en-AU" sz="1200" b="1" i="0" u="none" strike="noStrike" baseline="0" dirty="0" err="1">
                <a:solidFill>
                  <a:srgbClr val="000000"/>
                </a:solidFill>
                <a:latin typeface="Calibri" panose="020F0502020204030204" pitchFamily="34" charset="0"/>
              </a:rPr>
              <a:t>PlayHQ</a:t>
            </a:r>
            <a:r>
              <a:rPr lang="en-AU" sz="1200" b="1" i="0" u="none" strike="noStrike" baseline="0" dirty="0">
                <a:solidFill>
                  <a:srgbClr val="000000"/>
                </a:solidFill>
                <a:latin typeface="Calibri" panose="020F0502020204030204" pitchFamily="34" charset="0"/>
              </a:rPr>
              <a:t> </a:t>
            </a:r>
            <a:r>
              <a:rPr lang="en-AU" sz="1200" b="0" i="0" u="none" strike="noStrike" baseline="0" dirty="0">
                <a:solidFill>
                  <a:srgbClr val="000000"/>
                </a:solidFill>
                <a:latin typeface="Calibri" panose="020F0502020204030204" pitchFamily="34" charset="0"/>
              </a:rPr>
              <a:t>formerly known as Database in the GameDay (SportsTG) system </a:t>
            </a:r>
            <a:endParaRPr lang="en-AU" dirty="0"/>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8</a:t>
            </a:fld>
            <a:endParaRPr lang="en-AU"/>
          </a:p>
        </p:txBody>
      </p:sp>
    </p:spTree>
    <p:extLst>
      <p:ext uri="{BB962C8B-B14F-4D97-AF65-F5344CB8AC3E}">
        <p14:creationId xmlns:p14="http://schemas.microsoft.com/office/powerpoint/2010/main" val="392602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a voucher is created at league level this will then only apply the discount to the league fees. If created at club level it will only discount the club fees. </a:t>
            </a:r>
          </a:p>
        </p:txBody>
      </p:sp>
      <p:sp>
        <p:nvSpPr>
          <p:cNvPr id="4" name="Slide Number Placeholder 3"/>
          <p:cNvSpPr>
            <a:spLocks noGrp="1"/>
          </p:cNvSpPr>
          <p:nvPr>
            <p:ph type="sldNum" sz="quarter" idx="5"/>
          </p:nvPr>
        </p:nvSpPr>
        <p:spPr/>
        <p:txBody>
          <a:bodyPr/>
          <a:lstStyle/>
          <a:p>
            <a:fld id="{25D38E78-17B0-4EE1-845C-1D08B15DB6C1}" type="slidenum">
              <a:rPr lang="en-AU" smtClean="0"/>
              <a:pPr/>
              <a:t>11</a:t>
            </a:fld>
            <a:endParaRPr lang="en-AU"/>
          </a:p>
        </p:txBody>
      </p:sp>
    </p:spTree>
    <p:extLst>
      <p:ext uri="{BB962C8B-B14F-4D97-AF65-F5344CB8AC3E}">
        <p14:creationId xmlns:p14="http://schemas.microsoft.com/office/powerpoint/2010/main" val="304573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AU" dirty="0"/>
              <a:t>More information about integrations will be in a separate session..</a:t>
            </a:r>
          </a:p>
          <a:p>
            <a:endParaRPr lang="en-AU" dirty="0"/>
          </a:p>
        </p:txBody>
      </p:sp>
      <p:sp>
        <p:nvSpPr>
          <p:cNvPr id="4" name="Slide Number Placeholder 3"/>
          <p:cNvSpPr>
            <a:spLocks noGrp="1"/>
          </p:cNvSpPr>
          <p:nvPr>
            <p:ph type="sldNum" sz="quarter" idx="5"/>
          </p:nvPr>
        </p:nvSpPr>
        <p:spPr/>
        <p:txBody>
          <a:bodyPr/>
          <a:lstStyle/>
          <a:p>
            <a:fld id="{25D38E78-17B0-4EE1-845C-1D08B15DB6C1}" type="slidenum">
              <a:rPr lang="en-AU" smtClean="0"/>
              <a:pPr/>
              <a:t>16</a:t>
            </a:fld>
            <a:endParaRPr lang="en-AU"/>
          </a:p>
        </p:txBody>
      </p:sp>
    </p:spTree>
    <p:extLst>
      <p:ext uri="{BB962C8B-B14F-4D97-AF65-F5344CB8AC3E}">
        <p14:creationId xmlns:p14="http://schemas.microsoft.com/office/powerpoint/2010/main" val="2073473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1"/>
            </p:custDataLst>
            <p:extLst>
              <p:ext uri="{D42A27DB-BD31-4B8C-83A1-F6EECF244321}">
                <p14:modId xmlns:p14="http://schemas.microsoft.com/office/powerpoint/2010/main" val="112757515"/>
              </p:ext>
            </p:extLst>
          </p:nvPr>
        </p:nvGraphicFramePr>
        <p:xfrm>
          <a:off x="1724" y="1593"/>
          <a:ext cx="1719"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4" name="Object 1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 y="1593"/>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68" name="Picture 244" descr="Image result for afl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38015" y="1772196"/>
            <a:ext cx="809625" cy="4630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85424" y="6520541"/>
            <a:ext cx="5743208" cy="337459"/>
          </a:xfrm>
          <a:prstGeom prst="rect">
            <a:avLst/>
          </a:prstGeom>
          <a:noFill/>
        </p:spPr>
        <p:txBody>
          <a:bodyPr wrap="square" lIns="0" tIns="0" rIns="0" bIns="0" rtlCol="0" anchor="ctr" anchorCtr="0">
            <a:noAutofit/>
          </a:bodyPr>
          <a:lstStyle/>
          <a:p>
            <a:r>
              <a:rPr lang="en-US" sz="800" dirty="0">
                <a:solidFill>
                  <a:schemeClr val="tx1"/>
                </a:solidFill>
              </a:rPr>
              <a:t>©</a:t>
            </a:r>
            <a:r>
              <a:rPr lang="en-US" sz="800" baseline="0" dirty="0">
                <a:solidFill>
                  <a:schemeClr val="tx1"/>
                </a:solidFill>
              </a:rPr>
              <a:t> </a:t>
            </a:r>
            <a:r>
              <a:rPr lang="en-US" sz="800" dirty="0">
                <a:solidFill>
                  <a:schemeClr val="tx1"/>
                </a:solidFill>
              </a:rPr>
              <a:t>Australian Football League. This document is confidential and intended solely for the use and information of the addressee.</a:t>
            </a:r>
          </a:p>
        </p:txBody>
      </p:sp>
    </p:spTree>
    <p:extLst>
      <p:ext uri="{BB962C8B-B14F-4D97-AF65-F5344CB8AC3E}">
        <p14:creationId xmlns:p14="http://schemas.microsoft.com/office/powerpoint/2010/main" val="185428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lumn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6"/>
          <p:cNvSpPr>
            <a:spLocks noChangeArrowheads="1"/>
          </p:cNvSpPr>
          <p:nvPr userDrawn="1"/>
        </p:nvSpPr>
        <p:spPr bwMode="auto">
          <a:xfrm>
            <a:off x="9222978" y="6434115"/>
            <a:ext cx="421720" cy="337457"/>
          </a:xfrm>
          <a:prstGeom prst="rect">
            <a:avLst/>
          </a:prstGeom>
          <a:noFill/>
          <a:ln w="9525">
            <a:noFill/>
            <a:miter lim="800000"/>
            <a:headEnd/>
            <a:tailEnd/>
          </a:ln>
          <a:effectLst/>
        </p:spPr>
        <p:txBody>
          <a:bodyPr wrap="square" lIns="0" tIns="0" rIns="0" bIns="0" anchor="ctr" anchorCtr="0">
            <a:noAutofit/>
          </a:bodyPr>
          <a:lstStyle/>
          <a:p>
            <a:pPr algn="r" defTabSz="761913" eaLnBrk="0" hangingPunct="0">
              <a:defRPr/>
            </a:pPr>
            <a:fld id="{F507E543-C197-40BD-A27B-C9FE11555896}" type="slidenum">
              <a:rPr kumimoji="0" lang="en-US" sz="800" smtClean="0">
                <a:solidFill>
                  <a:schemeClr val="tx1"/>
                </a:solidFill>
                <a:latin typeface="Calibri"/>
                <a:cs typeface="Calibri"/>
              </a:rPr>
              <a:pPr algn="r" defTabSz="761913" eaLnBrk="0" hangingPunct="0">
                <a:defRPr/>
              </a:pPr>
              <a:t>‹#›</a:t>
            </a:fld>
            <a:endParaRPr kumimoji="0" lang="en-US" sz="800" dirty="0">
              <a:solidFill>
                <a:schemeClr val="tx1"/>
              </a:solidFill>
              <a:latin typeface="Calibri"/>
              <a:cs typeface="Calibri"/>
            </a:endParaRPr>
          </a:p>
        </p:txBody>
      </p:sp>
      <p:sp>
        <p:nvSpPr>
          <p:cNvPr id="17" name="Text Placeholder 10"/>
          <p:cNvSpPr>
            <a:spLocks noGrp="1"/>
          </p:cNvSpPr>
          <p:nvPr>
            <p:ph type="body" sz="quarter" idx="17" hasCustomPrompt="1"/>
          </p:nvPr>
        </p:nvSpPr>
        <p:spPr>
          <a:xfrm>
            <a:off x="266702" y="6474933"/>
            <a:ext cx="9156698" cy="255819"/>
          </a:xfrm>
          <a:prstGeom prst="rect">
            <a:avLst/>
          </a:prstGeom>
        </p:spPr>
        <p:txBody>
          <a:bodyPr lIns="0" tIns="0" rIns="0" bIns="0" anchor="b" anchorCtr="0">
            <a:noAutofit/>
          </a:bodyPr>
          <a:lstStyle>
            <a:lvl1pPr marL="0" indent="0">
              <a:buFontTx/>
              <a:buNone/>
              <a:defRPr sz="800" b="0" baseline="0">
                <a:solidFill>
                  <a:schemeClr val="tx1"/>
                </a:solidFill>
              </a:defRPr>
            </a:lvl1pPr>
          </a:lstStyle>
          <a:p>
            <a:pPr lvl="0"/>
            <a:r>
              <a:rPr lang="en-AU" dirty="0"/>
              <a:t>NOTES:  1. Insert footnotes / sources here</a:t>
            </a:r>
          </a:p>
        </p:txBody>
      </p:sp>
      <p:sp>
        <p:nvSpPr>
          <p:cNvPr id="19" name="Title 1"/>
          <p:cNvSpPr>
            <a:spLocks noGrp="1"/>
          </p:cNvSpPr>
          <p:nvPr>
            <p:ph type="title" hasCustomPrompt="1"/>
          </p:nvPr>
        </p:nvSpPr>
        <p:spPr>
          <a:xfrm>
            <a:off x="266701" y="187663"/>
            <a:ext cx="9380086" cy="527531"/>
          </a:xfrm>
          <a:prstGeom prst="rect">
            <a:avLst/>
          </a:prstGeom>
          <a:ln>
            <a:noFill/>
          </a:ln>
        </p:spPr>
        <p:txBody>
          <a:bodyPr lIns="0" tIns="0" rIns="0" bIns="0" anchor="b" anchorCtr="0">
            <a:noAutofit/>
          </a:bodyPr>
          <a:lstStyle>
            <a:lvl1pPr algn="l">
              <a:defRPr sz="2000" b="1" i="0">
                <a:ln>
                  <a:noFill/>
                </a:ln>
                <a:solidFill>
                  <a:schemeClr val="tx2">
                    <a:lumMod val="75000"/>
                  </a:schemeClr>
                </a:solidFill>
              </a:defRPr>
            </a:lvl1pPr>
          </a:lstStyle>
          <a:p>
            <a:r>
              <a:rPr lang="en-US" dirty="0"/>
              <a:t>Click to add title</a:t>
            </a:r>
          </a:p>
        </p:txBody>
      </p:sp>
      <p:sp>
        <p:nvSpPr>
          <p:cNvPr id="18" name="Text Placeholder 23"/>
          <p:cNvSpPr>
            <a:spLocks noGrp="1"/>
          </p:cNvSpPr>
          <p:nvPr>
            <p:ph type="body" sz="quarter" idx="24" hasCustomPrompt="1"/>
          </p:nvPr>
        </p:nvSpPr>
        <p:spPr>
          <a:xfrm>
            <a:off x="266701" y="1692795"/>
            <a:ext cx="2185554" cy="4619106"/>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23" name="Text Placeholder 23"/>
          <p:cNvSpPr>
            <a:spLocks noGrp="1"/>
          </p:cNvSpPr>
          <p:nvPr>
            <p:ph type="body" sz="quarter" idx="25" hasCustomPrompt="1"/>
          </p:nvPr>
        </p:nvSpPr>
        <p:spPr>
          <a:xfrm>
            <a:off x="266701" y="952501"/>
            <a:ext cx="2185554" cy="513762"/>
          </a:xfrm>
          <a:prstGeom prst="rect">
            <a:avLst/>
          </a:prstGeom>
        </p:spPr>
        <p:txBody>
          <a:bodyPr vert="horz" anchor="ctr"/>
          <a:lstStyle>
            <a:lvl1pPr marL="0" indent="0" algn="ctr">
              <a:spcBef>
                <a:spcPts val="1200"/>
              </a:spcBef>
              <a:buClr>
                <a:schemeClr val="tx2"/>
              </a:buClr>
              <a:buFont typeface="Wingdings" panose="05000000000000000000" pitchFamily="2" charset="2"/>
              <a:buNone/>
              <a:defRPr sz="1400" b="1" baseline="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Title</a:t>
            </a:r>
          </a:p>
        </p:txBody>
      </p:sp>
      <p:cxnSp>
        <p:nvCxnSpPr>
          <p:cNvPr id="24" name="Straight Connector 23"/>
          <p:cNvCxnSpPr/>
          <p:nvPr userDrawn="1"/>
        </p:nvCxnSpPr>
        <p:spPr>
          <a:xfrm>
            <a:off x="264613" y="1466263"/>
            <a:ext cx="2185553"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Text Placeholder 23"/>
          <p:cNvSpPr>
            <a:spLocks noGrp="1"/>
          </p:cNvSpPr>
          <p:nvPr>
            <p:ph type="body" sz="quarter" idx="26" hasCustomPrompt="1"/>
          </p:nvPr>
        </p:nvSpPr>
        <p:spPr>
          <a:xfrm>
            <a:off x="2664878" y="1692795"/>
            <a:ext cx="2185554" cy="4619106"/>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25" name="Text Placeholder 23"/>
          <p:cNvSpPr>
            <a:spLocks noGrp="1"/>
          </p:cNvSpPr>
          <p:nvPr>
            <p:ph type="body" sz="quarter" idx="27" hasCustomPrompt="1"/>
          </p:nvPr>
        </p:nvSpPr>
        <p:spPr>
          <a:xfrm>
            <a:off x="2664878" y="952501"/>
            <a:ext cx="2185554" cy="513762"/>
          </a:xfrm>
          <a:prstGeom prst="rect">
            <a:avLst/>
          </a:prstGeom>
        </p:spPr>
        <p:txBody>
          <a:bodyPr vert="horz" anchor="ctr"/>
          <a:lstStyle>
            <a:lvl1pPr marL="0" indent="0" algn="ctr">
              <a:spcBef>
                <a:spcPts val="1200"/>
              </a:spcBef>
              <a:buClr>
                <a:schemeClr val="tx2"/>
              </a:buClr>
              <a:buFont typeface="Wingdings" panose="05000000000000000000" pitchFamily="2" charset="2"/>
              <a:buNone/>
              <a:defRPr sz="1400" b="1" baseline="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Title</a:t>
            </a:r>
          </a:p>
        </p:txBody>
      </p:sp>
      <p:cxnSp>
        <p:nvCxnSpPr>
          <p:cNvPr id="26" name="Straight Connector 25"/>
          <p:cNvCxnSpPr/>
          <p:nvPr userDrawn="1"/>
        </p:nvCxnSpPr>
        <p:spPr>
          <a:xfrm>
            <a:off x="2662790" y="1466263"/>
            <a:ext cx="2185553"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 name="Text Placeholder 23"/>
          <p:cNvSpPr>
            <a:spLocks noGrp="1"/>
          </p:cNvSpPr>
          <p:nvPr>
            <p:ph type="body" sz="quarter" idx="28" hasCustomPrompt="1"/>
          </p:nvPr>
        </p:nvSpPr>
        <p:spPr>
          <a:xfrm>
            <a:off x="5063055" y="1692795"/>
            <a:ext cx="2185554" cy="4619106"/>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28" name="Text Placeholder 23"/>
          <p:cNvSpPr>
            <a:spLocks noGrp="1"/>
          </p:cNvSpPr>
          <p:nvPr>
            <p:ph type="body" sz="quarter" idx="29" hasCustomPrompt="1"/>
          </p:nvPr>
        </p:nvSpPr>
        <p:spPr>
          <a:xfrm>
            <a:off x="5063055" y="952501"/>
            <a:ext cx="2185554" cy="513762"/>
          </a:xfrm>
          <a:prstGeom prst="rect">
            <a:avLst/>
          </a:prstGeom>
        </p:spPr>
        <p:txBody>
          <a:bodyPr vert="horz" anchor="ctr"/>
          <a:lstStyle>
            <a:lvl1pPr marL="0" indent="0" algn="ctr">
              <a:spcBef>
                <a:spcPts val="1200"/>
              </a:spcBef>
              <a:buClr>
                <a:schemeClr val="tx2"/>
              </a:buClr>
              <a:buFont typeface="Wingdings" panose="05000000000000000000" pitchFamily="2" charset="2"/>
              <a:buNone/>
              <a:defRPr sz="1400" b="1" baseline="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Title</a:t>
            </a:r>
          </a:p>
        </p:txBody>
      </p:sp>
      <p:cxnSp>
        <p:nvCxnSpPr>
          <p:cNvPr id="29" name="Straight Connector 28"/>
          <p:cNvCxnSpPr/>
          <p:nvPr userDrawn="1"/>
        </p:nvCxnSpPr>
        <p:spPr>
          <a:xfrm>
            <a:off x="5060967" y="1466263"/>
            <a:ext cx="2185553"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0" name="Text Placeholder 23"/>
          <p:cNvSpPr>
            <a:spLocks noGrp="1"/>
          </p:cNvSpPr>
          <p:nvPr>
            <p:ph type="body" sz="quarter" idx="30" hasCustomPrompt="1"/>
          </p:nvPr>
        </p:nvSpPr>
        <p:spPr>
          <a:xfrm>
            <a:off x="7461233" y="1692795"/>
            <a:ext cx="2185554" cy="4619106"/>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31" name="Text Placeholder 23"/>
          <p:cNvSpPr>
            <a:spLocks noGrp="1"/>
          </p:cNvSpPr>
          <p:nvPr>
            <p:ph type="body" sz="quarter" idx="31" hasCustomPrompt="1"/>
          </p:nvPr>
        </p:nvSpPr>
        <p:spPr>
          <a:xfrm>
            <a:off x="7461233" y="952501"/>
            <a:ext cx="2185554" cy="513762"/>
          </a:xfrm>
          <a:prstGeom prst="rect">
            <a:avLst/>
          </a:prstGeom>
        </p:spPr>
        <p:txBody>
          <a:bodyPr vert="horz" anchor="ctr"/>
          <a:lstStyle>
            <a:lvl1pPr marL="0" indent="0" algn="ctr">
              <a:spcBef>
                <a:spcPts val="1200"/>
              </a:spcBef>
              <a:buClr>
                <a:schemeClr val="tx2"/>
              </a:buClr>
              <a:buFont typeface="Wingdings" panose="05000000000000000000" pitchFamily="2" charset="2"/>
              <a:buNone/>
              <a:defRPr sz="1400" b="1" baseline="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Title</a:t>
            </a:r>
          </a:p>
        </p:txBody>
      </p:sp>
      <p:cxnSp>
        <p:nvCxnSpPr>
          <p:cNvPr id="32" name="Straight Connector 31"/>
          <p:cNvCxnSpPr/>
          <p:nvPr userDrawn="1"/>
        </p:nvCxnSpPr>
        <p:spPr>
          <a:xfrm>
            <a:off x="7459145" y="1466263"/>
            <a:ext cx="2185553"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userDrawn="1"/>
        </p:nvSpPr>
        <p:spPr>
          <a:xfrm>
            <a:off x="266702" y="6730752"/>
            <a:ext cx="3912944" cy="127247"/>
          </a:xfrm>
          <a:prstGeom prst="rect">
            <a:avLst/>
          </a:prstGeom>
          <a:noFill/>
        </p:spPr>
        <p:txBody>
          <a:bodyPr wrap="square" lIns="0" tIns="0" rIns="0" bIns="0" rtlCol="0" anchor="b" anchorCtr="0">
            <a:noAutofit/>
          </a:bodyPr>
          <a:lstStyle/>
          <a:p>
            <a:r>
              <a:rPr lang="en-US" sz="600" dirty="0">
                <a:solidFill>
                  <a:schemeClr val="bg1">
                    <a:lumMod val="50000"/>
                  </a:schemeClr>
                </a:solidFill>
              </a:rPr>
              <a:t>©</a:t>
            </a:r>
            <a:r>
              <a:rPr lang="en-US" sz="600" baseline="0" dirty="0">
                <a:solidFill>
                  <a:schemeClr val="bg1">
                    <a:lumMod val="50000"/>
                  </a:schemeClr>
                </a:solidFill>
              </a:rPr>
              <a:t> </a:t>
            </a:r>
            <a:r>
              <a:rPr lang="en-US" sz="600" dirty="0">
                <a:solidFill>
                  <a:schemeClr val="bg1">
                    <a:lumMod val="50000"/>
                  </a:schemeClr>
                </a:solidFill>
              </a:rPr>
              <a:t>Australian Football League. This document is confidential and intended solely for the use and information of the addressee.</a:t>
            </a:r>
          </a:p>
        </p:txBody>
      </p:sp>
    </p:spTree>
    <p:extLst>
      <p:ext uri="{BB962C8B-B14F-4D97-AF65-F5344CB8AC3E}">
        <p14:creationId xmlns:p14="http://schemas.microsoft.com/office/powerpoint/2010/main" val="345702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76199395"/>
              </p:ext>
            </p:ext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a:spLocks noChangeArrowheads="1"/>
          </p:cNvSpPr>
          <p:nvPr userDrawn="1"/>
        </p:nvSpPr>
        <p:spPr bwMode="auto">
          <a:xfrm>
            <a:off x="9222978" y="6425802"/>
            <a:ext cx="421720" cy="337457"/>
          </a:xfrm>
          <a:prstGeom prst="rect">
            <a:avLst/>
          </a:prstGeom>
          <a:noFill/>
          <a:ln w="9525">
            <a:noFill/>
            <a:miter lim="800000"/>
            <a:headEnd/>
            <a:tailEnd/>
          </a:ln>
          <a:effectLst/>
        </p:spPr>
        <p:txBody>
          <a:bodyPr wrap="square" lIns="0" tIns="0" rIns="0" bIns="0" anchor="ctr" anchorCtr="0">
            <a:noAutofit/>
          </a:bodyPr>
          <a:lstStyle/>
          <a:p>
            <a:pPr algn="r" defTabSz="761913" eaLnBrk="0" hangingPunct="0">
              <a:defRPr/>
            </a:pPr>
            <a:fld id="{F507E543-C197-40BD-A27B-C9FE11555896}" type="slidenum">
              <a:rPr kumimoji="0" lang="en-US" sz="800" smtClean="0">
                <a:solidFill>
                  <a:schemeClr val="tx1"/>
                </a:solidFill>
                <a:latin typeface="Calibri"/>
                <a:cs typeface="Calibri"/>
              </a:rPr>
              <a:pPr algn="r" defTabSz="761913" eaLnBrk="0" hangingPunct="0">
                <a:defRPr/>
              </a:pPr>
              <a:t>‹#›</a:t>
            </a:fld>
            <a:endParaRPr kumimoji="0" lang="en-US" sz="800" dirty="0">
              <a:solidFill>
                <a:schemeClr val="tx1"/>
              </a:solidFill>
              <a:latin typeface="Calibri"/>
              <a:cs typeface="Calibri"/>
            </a:endParaRPr>
          </a:p>
        </p:txBody>
      </p:sp>
      <p:sp>
        <p:nvSpPr>
          <p:cNvPr id="18" name="Text Placeholder 10"/>
          <p:cNvSpPr>
            <a:spLocks noGrp="1"/>
          </p:cNvSpPr>
          <p:nvPr>
            <p:ph type="body" sz="quarter" idx="13" hasCustomPrompt="1"/>
          </p:nvPr>
        </p:nvSpPr>
        <p:spPr>
          <a:xfrm>
            <a:off x="266702" y="6474933"/>
            <a:ext cx="9156698" cy="255819"/>
          </a:xfrm>
          <a:prstGeom prst="rect">
            <a:avLst/>
          </a:prstGeom>
        </p:spPr>
        <p:txBody>
          <a:bodyPr lIns="0" tIns="0" rIns="0" bIns="0" anchor="b" anchorCtr="0">
            <a:noAutofit/>
          </a:bodyPr>
          <a:lstStyle>
            <a:lvl1pPr marL="0" indent="0">
              <a:buFontTx/>
              <a:buNone/>
              <a:defRPr sz="800" b="0" baseline="0">
                <a:solidFill>
                  <a:schemeClr val="tx1"/>
                </a:solidFill>
              </a:defRPr>
            </a:lvl1pPr>
          </a:lstStyle>
          <a:p>
            <a:pPr lvl="0"/>
            <a:r>
              <a:rPr lang="en-AU" dirty="0"/>
              <a:t>NOTES:  1. Insert footnotes / sources here</a:t>
            </a:r>
          </a:p>
        </p:txBody>
      </p:sp>
      <p:sp>
        <p:nvSpPr>
          <p:cNvPr id="20" name="Title 1"/>
          <p:cNvSpPr>
            <a:spLocks noGrp="1"/>
          </p:cNvSpPr>
          <p:nvPr>
            <p:ph type="title" hasCustomPrompt="1"/>
          </p:nvPr>
        </p:nvSpPr>
        <p:spPr>
          <a:xfrm>
            <a:off x="266701" y="187663"/>
            <a:ext cx="9380086" cy="527531"/>
          </a:xfrm>
          <a:prstGeom prst="rect">
            <a:avLst/>
          </a:prstGeom>
          <a:ln>
            <a:noFill/>
          </a:ln>
        </p:spPr>
        <p:txBody>
          <a:bodyPr lIns="0" tIns="0" rIns="0" bIns="0" anchor="b" anchorCtr="0">
            <a:noAutofit/>
          </a:bodyPr>
          <a:lstStyle>
            <a:lvl1pPr algn="l">
              <a:defRPr sz="2000" b="1" i="0">
                <a:ln>
                  <a:noFill/>
                </a:ln>
                <a:solidFill>
                  <a:schemeClr val="tx2">
                    <a:lumMod val="75000"/>
                  </a:schemeClr>
                </a:solidFill>
              </a:defRPr>
            </a:lvl1pPr>
          </a:lstStyle>
          <a:p>
            <a:r>
              <a:rPr lang="en-US" dirty="0"/>
              <a:t>Click to add title</a:t>
            </a:r>
          </a:p>
        </p:txBody>
      </p:sp>
      <p:sp>
        <p:nvSpPr>
          <p:cNvPr id="8" name="TextBox 7"/>
          <p:cNvSpPr txBox="1"/>
          <p:nvPr userDrawn="1"/>
        </p:nvSpPr>
        <p:spPr>
          <a:xfrm>
            <a:off x="266702" y="6730752"/>
            <a:ext cx="3912944" cy="127247"/>
          </a:xfrm>
          <a:prstGeom prst="rect">
            <a:avLst/>
          </a:prstGeom>
          <a:noFill/>
        </p:spPr>
        <p:txBody>
          <a:bodyPr wrap="square" lIns="0" tIns="0" rIns="0" bIns="0" rtlCol="0" anchor="b" anchorCtr="0">
            <a:noAutofit/>
          </a:bodyPr>
          <a:lstStyle/>
          <a:p>
            <a:r>
              <a:rPr lang="en-US" sz="600" dirty="0">
                <a:solidFill>
                  <a:schemeClr val="bg1">
                    <a:lumMod val="50000"/>
                  </a:schemeClr>
                </a:solidFill>
              </a:rPr>
              <a:t>©</a:t>
            </a:r>
            <a:r>
              <a:rPr lang="en-US" sz="600" baseline="0" dirty="0">
                <a:solidFill>
                  <a:schemeClr val="bg1">
                    <a:lumMod val="50000"/>
                  </a:schemeClr>
                </a:solidFill>
              </a:rPr>
              <a:t> </a:t>
            </a:r>
            <a:r>
              <a:rPr lang="en-US" sz="600" dirty="0">
                <a:solidFill>
                  <a:schemeClr val="bg1">
                    <a:lumMod val="50000"/>
                  </a:schemeClr>
                </a:solidFill>
              </a:rPr>
              <a:t>Australian Football League. This document is confidential and intended solely for the use and information of the addressee.</a:t>
            </a:r>
          </a:p>
        </p:txBody>
      </p:sp>
    </p:spTree>
    <p:extLst>
      <p:ext uri="{BB962C8B-B14F-4D97-AF65-F5344CB8AC3E}">
        <p14:creationId xmlns:p14="http://schemas.microsoft.com/office/powerpoint/2010/main" val="165577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60796053"/>
              </p:ext>
            </p:ext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2"/>
          <p:cNvSpPr>
            <a:spLocks noGrp="1"/>
          </p:cNvSpPr>
          <p:nvPr>
            <p:ph idx="1" hasCustomPrompt="1"/>
          </p:nvPr>
        </p:nvSpPr>
        <p:spPr>
          <a:xfrm>
            <a:off x="266701" y="952501"/>
            <a:ext cx="9380086" cy="5359400"/>
          </a:xfrm>
          <a:prstGeom prst="rect">
            <a:avLst/>
          </a:prstGeom>
        </p:spPr>
        <p:txBody>
          <a:bodyPr lIns="0" tIns="0" rIns="0" bIns="0">
            <a:noAutofit/>
          </a:bodyPr>
          <a:lstStyle>
            <a:lvl1pPr marL="360363" indent="-269875">
              <a:spcBef>
                <a:spcPts val="1800"/>
              </a:spcBef>
              <a:buClr>
                <a:schemeClr val="tx2"/>
              </a:buClr>
              <a:buSzPct val="100000"/>
              <a:buFont typeface="+mj-lt"/>
              <a:buAutoNum type="arabicPeriod"/>
              <a:defRPr sz="1400" b="0" baseline="0">
                <a:solidFill>
                  <a:schemeClr val="tx1"/>
                </a:solidFill>
              </a:defRPr>
            </a:lvl1pPr>
            <a:lvl2pPr marL="359959" indent="-179980">
              <a:spcBef>
                <a:spcPts val="600"/>
              </a:spcBef>
              <a:buClr>
                <a:schemeClr val="tx2"/>
              </a:buClr>
              <a:buFont typeface="Lucida Grande"/>
              <a:buChar char="»"/>
              <a:defRPr sz="1500">
                <a:solidFill>
                  <a:schemeClr val="tx1"/>
                </a:solidFill>
              </a:defRPr>
            </a:lvl2pPr>
            <a:lvl3pPr marL="539939" indent="-179980">
              <a:spcBef>
                <a:spcPts val="400"/>
              </a:spcBef>
              <a:buClr>
                <a:schemeClr val="tx2"/>
              </a:buClr>
              <a:defRPr sz="1200">
                <a:solidFill>
                  <a:schemeClr val="tx1"/>
                </a:solidFill>
              </a:defRPr>
            </a:lvl3pPr>
            <a:lvl4pPr marL="719918" indent="-179980">
              <a:spcBef>
                <a:spcPts val="400"/>
              </a:spcBef>
              <a:buClr>
                <a:schemeClr val="tx2"/>
              </a:buClr>
              <a:buFont typeface="Arial"/>
              <a:buChar char="∙"/>
              <a:defRPr sz="1200">
                <a:solidFill>
                  <a:schemeClr val="tx1"/>
                </a:solidFill>
              </a:defRPr>
            </a:lvl4pPr>
            <a:lvl5pPr>
              <a:defRPr>
                <a:solidFill>
                  <a:schemeClr val="tx1"/>
                </a:solidFill>
              </a:defRPr>
            </a:lvl5pPr>
          </a:lstStyle>
          <a:p>
            <a:pPr lvl="0"/>
            <a:r>
              <a:rPr lang="en-AU" dirty="0"/>
              <a:t>Topic A</a:t>
            </a:r>
          </a:p>
          <a:p>
            <a:pPr lvl="0"/>
            <a:r>
              <a:rPr lang="en-AU" dirty="0"/>
              <a:t>Topic B</a:t>
            </a:r>
          </a:p>
          <a:p>
            <a:pPr lvl="0"/>
            <a:r>
              <a:rPr lang="en-AU" dirty="0"/>
              <a:t>Topic C</a:t>
            </a:r>
          </a:p>
          <a:p>
            <a:pPr lvl="0"/>
            <a:r>
              <a:rPr lang="en-AU" dirty="0"/>
              <a:t>Topic D</a:t>
            </a:r>
          </a:p>
          <a:p>
            <a:pPr lvl="0"/>
            <a:r>
              <a:rPr lang="en-AU" dirty="0"/>
              <a:t>Topic E</a:t>
            </a:r>
          </a:p>
        </p:txBody>
      </p:sp>
      <p:sp>
        <p:nvSpPr>
          <p:cNvPr id="14" name="Rectangle 16"/>
          <p:cNvSpPr>
            <a:spLocks noChangeArrowheads="1"/>
          </p:cNvSpPr>
          <p:nvPr userDrawn="1"/>
        </p:nvSpPr>
        <p:spPr bwMode="auto">
          <a:xfrm>
            <a:off x="9222978" y="6434115"/>
            <a:ext cx="421720" cy="337457"/>
          </a:xfrm>
          <a:prstGeom prst="rect">
            <a:avLst/>
          </a:prstGeom>
          <a:noFill/>
          <a:ln w="9525">
            <a:noFill/>
            <a:miter lim="800000"/>
            <a:headEnd/>
            <a:tailEnd/>
          </a:ln>
          <a:effectLst/>
        </p:spPr>
        <p:txBody>
          <a:bodyPr wrap="square" lIns="0" tIns="0" rIns="0" bIns="0" anchor="ctr" anchorCtr="0">
            <a:noAutofit/>
          </a:bodyPr>
          <a:lstStyle/>
          <a:p>
            <a:pPr algn="r" defTabSz="761913" eaLnBrk="0" hangingPunct="0">
              <a:defRPr/>
            </a:pPr>
            <a:fld id="{F507E543-C197-40BD-A27B-C9FE11555896}" type="slidenum">
              <a:rPr kumimoji="0" lang="en-US" sz="800" smtClean="0">
                <a:solidFill>
                  <a:schemeClr val="tx1"/>
                </a:solidFill>
                <a:latin typeface="Calibri"/>
                <a:cs typeface="Calibri"/>
              </a:rPr>
              <a:pPr algn="r" defTabSz="761913" eaLnBrk="0" hangingPunct="0">
                <a:defRPr/>
              </a:pPr>
              <a:t>‹#›</a:t>
            </a:fld>
            <a:endParaRPr kumimoji="0" lang="en-US" sz="800" dirty="0">
              <a:solidFill>
                <a:schemeClr val="tx1"/>
              </a:solidFill>
              <a:latin typeface="Calibri"/>
              <a:cs typeface="Calibri"/>
            </a:endParaRPr>
          </a:p>
        </p:txBody>
      </p:sp>
      <p:sp>
        <p:nvSpPr>
          <p:cNvPr id="12" name="Title 1"/>
          <p:cNvSpPr>
            <a:spLocks noGrp="1"/>
          </p:cNvSpPr>
          <p:nvPr>
            <p:ph type="title" hasCustomPrompt="1"/>
          </p:nvPr>
        </p:nvSpPr>
        <p:spPr>
          <a:xfrm>
            <a:off x="266701" y="187663"/>
            <a:ext cx="9380086" cy="527531"/>
          </a:xfrm>
          <a:prstGeom prst="rect">
            <a:avLst/>
          </a:prstGeom>
          <a:ln>
            <a:noFill/>
          </a:ln>
        </p:spPr>
        <p:txBody>
          <a:bodyPr lIns="0" tIns="0" rIns="0" bIns="0" anchor="b" anchorCtr="0">
            <a:noAutofit/>
          </a:bodyPr>
          <a:lstStyle>
            <a:lvl1pPr algn="l">
              <a:defRPr sz="2000" b="1" i="0">
                <a:ln>
                  <a:noFill/>
                </a:ln>
                <a:solidFill>
                  <a:schemeClr val="tx2">
                    <a:lumMod val="75000"/>
                  </a:schemeClr>
                </a:solidFill>
              </a:defRPr>
            </a:lvl1pPr>
          </a:lstStyle>
          <a:p>
            <a:r>
              <a:rPr lang="en-US" dirty="0"/>
              <a:t>Click to add title</a:t>
            </a:r>
          </a:p>
        </p:txBody>
      </p:sp>
      <p:sp>
        <p:nvSpPr>
          <p:cNvPr id="13" name="Text Placeholder 10"/>
          <p:cNvSpPr>
            <a:spLocks noGrp="1"/>
          </p:cNvSpPr>
          <p:nvPr>
            <p:ph type="body" sz="quarter" idx="13" hasCustomPrompt="1"/>
          </p:nvPr>
        </p:nvSpPr>
        <p:spPr>
          <a:xfrm>
            <a:off x="266702" y="6474933"/>
            <a:ext cx="9156698" cy="255819"/>
          </a:xfrm>
          <a:prstGeom prst="rect">
            <a:avLst/>
          </a:prstGeom>
        </p:spPr>
        <p:txBody>
          <a:bodyPr lIns="0" tIns="0" rIns="0" bIns="0" anchor="b" anchorCtr="0">
            <a:noAutofit/>
          </a:bodyPr>
          <a:lstStyle>
            <a:lvl1pPr marL="0" indent="0">
              <a:buFontTx/>
              <a:buNone/>
              <a:defRPr sz="800" b="0" baseline="0">
                <a:solidFill>
                  <a:schemeClr val="tx1"/>
                </a:solidFill>
              </a:defRPr>
            </a:lvl1pPr>
          </a:lstStyle>
          <a:p>
            <a:pPr lvl="0"/>
            <a:r>
              <a:rPr lang="en-AU" dirty="0"/>
              <a:t>NOTES:  1. Insert footnotes / sources here</a:t>
            </a:r>
          </a:p>
        </p:txBody>
      </p:sp>
      <p:sp>
        <p:nvSpPr>
          <p:cNvPr id="10" name="TextBox 9"/>
          <p:cNvSpPr txBox="1"/>
          <p:nvPr userDrawn="1"/>
        </p:nvSpPr>
        <p:spPr>
          <a:xfrm>
            <a:off x="266702" y="6730752"/>
            <a:ext cx="3912944" cy="127247"/>
          </a:xfrm>
          <a:prstGeom prst="rect">
            <a:avLst/>
          </a:prstGeom>
          <a:noFill/>
        </p:spPr>
        <p:txBody>
          <a:bodyPr wrap="square" lIns="0" tIns="0" rIns="0" bIns="0" rtlCol="0" anchor="b" anchorCtr="0">
            <a:noAutofit/>
          </a:bodyPr>
          <a:lstStyle/>
          <a:p>
            <a:r>
              <a:rPr lang="en-US" sz="600" dirty="0">
                <a:solidFill>
                  <a:schemeClr val="bg1">
                    <a:lumMod val="50000"/>
                  </a:schemeClr>
                </a:solidFill>
              </a:rPr>
              <a:t>©</a:t>
            </a:r>
            <a:r>
              <a:rPr lang="en-US" sz="600" baseline="0" dirty="0">
                <a:solidFill>
                  <a:schemeClr val="bg1">
                    <a:lumMod val="50000"/>
                  </a:schemeClr>
                </a:solidFill>
              </a:rPr>
              <a:t> </a:t>
            </a:r>
            <a:r>
              <a:rPr lang="en-US" sz="600" dirty="0">
                <a:solidFill>
                  <a:schemeClr val="bg1">
                    <a:lumMod val="50000"/>
                  </a:schemeClr>
                </a:solidFill>
              </a:rPr>
              <a:t>Australian Football League. This document is confidential and intended solely for the use and information of the addressee.</a:t>
            </a:r>
          </a:p>
        </p:txBody>
      </p:sp>
    </p:spTree>
    <p:extLst>
      <p:ext uri="{BB962C8B-B14F-4D97-AF65-F5344CB8AC3E}">
        <p14:creationId xmlns:p14="http://schemas.microsoft.com/office/powerpoint/2010/main" val="43781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252684521"/>
              </p:ext>
            </p:ext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Placeholder 23"/>
          <p:cNvSpPr>
            <a:spLocks noGrp="1"/>
          </p:cNvSpPr>
          <p:nvPr>
            <p:ph type="body" sz="quarter" idx="15" hasCustomPrompt="1"/>
          </p:nvPr>
        </p:nvSpPr>
        <p:spPr>
          <a:xfrm>
            <a:off x="266701" y="952501"/>
            <a:ext cx="9372602" cy="5359399"/>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14" name="Rectangle 16"/>
          <p:cNvSpPr>
            <a:spLocks noChangeArrowheads="1"/>
          </p:cNvSpPr>
          <p:nvPr userDrawn="1"/>
        </p:nvSpPr>
        <p:spPr bwMode="auto">
          <a:xfrm>
            <a:off x="9222978" y="6434115"/>
            <a:ext cx="421720" cy="337457"/>
          </a:xfrm>
          <a:prstGeom prst="rect">
            <a:avLst/>
          </a:prstGeom>
          <a:noFill/>
          <a:ln w="9525">
            <a:noFill/>
            <a:miter lim="800000"/>
            <a:headEnd/>
            <a:tailEnd/>
          </a:ln>
          <a:effectLst/>
        </p:spPr>
        <p:txBody>
          <a:bodyPr wrap="square" lIns="0" tIns="0" rIns="0" bIns="0" anchor="ctr" anchorCtr="0">
            <a:noAutofit/>
          </a:bodyPr>
          <a:lstStyle/>
          <a:p>
            <a:pPr algn="r" defTabSz="761913" eaLnBrk="0" hangingPunct="0">
              <a:defRPr/>
            </a:pPr>
            <a:fld id="{F507E543-C197-40BD-A27B-C9FE11555896}" type="slidenum">
              <a:rPr kumimoji="0" lang="en-US" sz="800" smtClean="0">
                <a:solidFill>
                  <a:schemeClr val="tx1"/>
                </a:solidFill>
                <a:latin typeface="Calibri"/>
                <a:cs typeface="Calibri"/>
              </a:rPr>
              <a:pPr algn="r" defTabSz="761913" eaLnBrk="0" hangingPunct="0">
                <a:defRPr/>
              </a:pPr>
              <a:t>‹#›</a:t>
            </a:fld>
            <a:endParaRPr kumimoji="0" lang="en-US" sz="800" dirty="0">
              <a:solidFill>
                <a:schemeClr val="tx1"/>
              </a:solidFill>
              <a:latin typeface="Calibri"/>
              <a:cs typeface="Calibri"/>
            </a:endParaRPr>
          </a:p>
        </p:txBody>
      </p:sp>
      <p:sp>
        <p:nvSpPr>
          <p:cNvPr id="18" name="Text Placeholder 10"/>
          <p:cNvSpPr>
            <a:spLocks noGrp="1"/>
          </p:cNvSpPr>
          <p:nvPr>
            <p:ph type="body" sz="quarter" idx="13" hasCustomPrompt="1"/>
          </p:nvPr>
        </p:nvSpPr>
        <p:spPr>
          <a:xfrm>
            <a:off x="266702" y="6474933"/>
            <a:ext cx="9156698" cy="255819"/>
          </a:xfrm>
          <a:prstGeom prst="rect">
            <a:avLst/>
          </a:prstGeom>
        </p:spPr>
        <p:txBody>
          <a:bodyPr lIns="0" tIns="0" rIns="0" bIns="0" anchor="b" anchorCtr="0">
            <a:noAutofit/>
          </a:bodyPr>
          <a:lstStyle>
            <a:lvl1pPr marL="0" indent="0">
              <a:buFontTx/>
              <a:buNone/>
              <a:defRPr sz="800" b="0" baseline="0">
                <a:solidFill>
                  <a:schemeClr val="tx1"/>
                </a:solidFill>
              </a:defRPr>
            </a:lvl1pPr>
          </a:lstStyle>
          <a:p>
            <a:pPr lvl="0"/>
            <a:r>
              <a:rPr lang="en-AU" dirty="0"/>
              <a:t>NOTES:  1. Insert footnotes / sources here</a:t>
            </a:r>
          </a:p>
        </p:txBody>
      </p:sp>
      <p:sp>
        <p:nvSpPr>
          <p:cNvPr id="20" name="Title 1"/>
          <p:cNvSpPr>
            <a:spLocks noGrp="1"/>
          </p:cNvSpPr>
          <p:nvPr>
            <p:ph type="title" hasCustomPrompt="1"/>
          </p:nvPr>
        </p:nvSpPr>
        <p:spPr>
          <a:xfrm>
            <a:off x="266701" y="187663"/>
            <a:ext cx="9380086" cy="527531"/>
          </a:xfrm>
          <a:prstGeom prst="rect">
            <a:avLst/>
          </a:prstGeom>
          <a:ln>
            <a:noFill/>
          </a:ln>
        </p:spPr>
        <p:txBody>
          <a:bodyPr lIns="0" tIns="0" rIns="0" bIns="0" anchor="b" anchorCtr="0">
            <a:noAutofit/>
          </a:bodyPr>
          <a:lstStyle>
            <a:lvl1pPr algn="l">
              <a:defRPr sz="2000" b="1" i="0">
                <a:ln>
                  <a:noFill/>
                </a:ln>
                <a:solidFill>
                  <a:schemeClr val="tx2">
                    <a:lumMod val="75000"/>
                  </a:schemeClr>
                </a:solidFill>
              </a:defRPr>
            </a:lvl1pPr>
          </a:lstStyle>
          <a:p>
            <a:r>
              <a:rPr lang="en-US" dirty="0"/>
              <a:t>Click to add title</a:t>
            </a:r>
          </a:p>
        </p:txBody>
      </p:sp>
      <p:sp>
        <p:nvSpPr>
          <p:cNvPr id="8" name="TextBox 7"/>
          <p:cNvSpPr txBox="1"/>
          <p:nvPr userDrawn="1"/>
        </p:nvSpPr>
        <p:spPr>
          <a:xfrm>
            <a:off x="266702" y="6730752"/>
            <a:ext cx="3912944" cy="127247"/>
          </a:xfrm>
          <a:prstGeom prst="rect">
            <a:avLst/>
          </a:prstGeom>
          <a:noFill/>
        </p:spPr>
        <p:txBody>
          <a:bodyPr wrap="square" lIns="0" tIns="0" rIns="0" bIns="0" rtlCol="0" anchor="b" anchorCtr="0">
            <a:noAutofit/>
          </a:bodyPr>
          <a:lstStyle/>
          <a:p>
            <a:r>
              <a:rPr lang="en-US" sz="600" dirty="0">
                <a:solidFill>
                  <a:schemeClr val="bg1">
                    <a:lumMod val="50000"/>
                  </a:schemeClr>
                </a:solidFill>
              </a:rPr>
              <a:t>©</a:t>
            </a:r>
            <a:r>
              <a:rPr lang="en-US" sz="600" baseline="0" dirty="0">
                <a:solidFill>
                  <a:schemeClr val="bg1">
                    <a:lumMod val="50000"/>
                  </a:schemeClr>
                </a:solidFill>
              </a:rPr>
              <a:t> </a:t>
            </a:r>
            <a:r>
              <a:rPr lang="en-US" sz="600" dirty="0">
                <a:solidFill>
                  <a:schemeClr val="bg1">
                    <a:lumMod val="50000"/>
                  </a:schemeClr>
                </a:solidFill>
              </a:rPr>
              <a:t>Australian Football League. This document is confidential and intended solely for the use and information of the addressee.</a:t>
            </a:r>
          </a:p>
        </p:txBody>
      </p:sp>
    </p:spTree>
    <p:extLst>
      <p:ext uri="{BB962C8B-B14F-4D97-AF65-F5344CB8AC3E}">
        <p14:creationId xmlns:p14="http://schemas.microsoft.com/office/powerpoint/2010/main" val="82326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ing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6"/>
          <p:cNvSpPr>
            <a:spLocks noChangeArrowheads="1"/>
          </p:cNvSpPr>
          <p:nvPr userDrawn="1"/>
        </p:nvSpPr>
        <p:spPr bwMode="auto">
          <a:xfrm>
            <a:off x="9222978" y="6434115"/>
            <a:ext cx="421720" cy="337457"/>
          </a:xfrm>
          <a:prstGeom prst="rect">
            <a:avLst/>
          </a:prstGeom>
          <a:noFill/>
          <a:ln w="9525">
            <a:noFill/>
            <a:miter lim="800000"/>
            <a:headEnd/>
            <a:tailEnd/>
          </a:ln>
          <a:effectLst/>
        </p:spPr>
        <p:txBody>
          <a:bodyPr wrap="square" lIns="0" tIns="0" rIns="0" bIns="0" anchor="ctr" anchorCtr="0">
            <a:noAutofit/>
          </a:bodyPr>
          <a:lstStyle/>
          <a:p>
            <a:pPr algn="r" defTabSz="761913" eaLnBrk="0" hangingPunct="0">
              <a:defRPr/>
            </a:pPr>
            <a:fld id="{F507E543-C197-40BD-A27B-C9FE11555896}" type="slidenum">
              <a:rPr kumimoji="0" lang="en-US" sz="800" smtClean="0">
                <a:solidFill>
                  <a:schemeClr val="tx1"/>
                </a:solidFill>
                <a:latin typeface="Calibri"/>
                <a:cs typeface="Calibri"/>
              </a:rPr>
              <a:pPr algn="r" defTabSz="761913" eaLnBrk="0" hangingPunct="0">
                <a:defRPr/>
              </a:pPr>
              <a:t>‹#›</a:t>
            </a:fld>
            <a:endParaRPr kumimoji="0" lang="en-US" sz="800" dirty="0">
              <a:solidFill>
                <a:schemeClr val="tx1"/>
              </a:solidFill>
              <a:latin typeface="Calibri"/>
              <a:cs typeface="Calibri"/>
            </a:endParaRPr>
          </a:p>
        </p:txBody>
      </p:sp>
      <p:sp>
        <p:nvSpPr>
          <p:cNvPr id="18" name="Text Placeholder 10"/>
          <p:cNvSpPr>
            <a:spLocks noGrp="1"/>
          </p:cNvSpPr>
          <p:nvPr>
            <p:ph type="body" sz="quarter" idx="13" hasCustomPrompt="1"/>
          </p:nvPr>
        </p:nvSpPr>
        <p:spPr>
          <a:xfrm>
            <a:off x="266702" y="6474933"/>
            <a:ext cx="9156698" cy="255819"/>
          </a:xfrm>
          <a:prstGeom prst="rect">
            <a:avLst/>
          </a:prstGeom>
        </p:spPr>
        <p:txBody>
          <a:bodyPr lIns="0" tIns="0" rIns="0" bIns="0" anchor="b" anchorCtr="0">
            <a:noAutofit/>
          </a:bodyPr>
          <a:lstStyle>
            <a:lvl1pPr marL="0" indent="0">
              <a:buFontTx/>
              <a:buNone/>
              <a:defRPr sz="800" b="0" baseline="0">
                <a:solidFill>
                  <a:schemeClr val="tx1"/>
                </a:solidFill>
              </a:defRPr>
            </a:lvl1pPr>
          </a:lstStyle>
          <a:p>
            <a:pPr lvl="0"/>
            <a:r>
              <a:rPr lang="en-AU" dirty="0"/>
              <a:t>NOTES:  1. Insert footnotes / sources here</a:t>
            </a:r>
          </a:p>
        </p:txBody>
      </p:sp>
      <p:sp>
        <p:nvSpPr>
          <p:cNvPr id="20" name="Title 1"/>
          <p:cNvSpPr>
            <a:spLocks noGrp="1"/>
          </p:cNvSpPr>
          <p:nvPr>
            <p:ph type="title" hasCustomPrompt="1"/>
          </p:nvPr>
        </p:nvSpPr>
        <p:spPr>
          <a:xfrm>
            <a:off x="266701" y="187663"/>
            <a:ext cx="9380086" cy="527531"/>
          </a:xfrm>
          <a:prstGeom prst="rect">
            <a:avLst/>
          </a:prstGeom>
          <a:ln>
            <a:noFill/>
          </a:ln>
        </p:spPr>
        <p:txBody>
          <a:bodyPr lIns="0" tIns="0" rIns="0" bIns="0" anchor="b" anchorCtr="0">
            <a:noAutofit/>
          </a:bodyPr>
          <a:lstStyle>
            <a:lvl1pPr algn="l">
              <a:defRPr sz="2000" b="1" i="0">
                <a:ln>
                  <a:noFill/>
                </a:ln>
                <a:solidFill>
                  <a:schemeClr val="tx2">
                    <a:lumMod val="75000"/>
                  </a:schemeClr>
                </a:solidFill>
              </a:defRPr>
            </a:lvl1pPr>
          </a:lstStyle>
          <a:p>
            <a:r>
              <a:rPr lang="en-US" dirty="0"/>
              <a:t>Click to add title</a:t>
            </a:r>
          </a:p>
        </p:txBody>
      </p:sp>
      <p:sp>
        <p:nvSpPr>
          <p:cNvPr id="12" name="Text Placeholder 23"/>
          <p:cNvSpPr>
            <a:spLocks noGrp="1"/>
          </p:cNvSpPr>
          <p:nvPr>
            <p:ph type="body" sz="quarter" idx="20" hasCustomPrompt="1"/>
          </p:nvPr>
        </p:nvSpPr>
        <p:spPr>
          <a:xfrm>
            <a:off x="266701" y="952501"/>
            <a:ext cx="9377997" cy="513762"/>
          </a:xfrm>
          <a:prstGeom prst="rect">
            <a:avLst/>
          </a:prstGeom>
        </p:spPr>
        <p:txBody>
          <a:bodyPr vert="horz" anchor="ctr"/>
          <a:lstStyle>
            <a:lvl1pPr marL="0" indent="0" algn="ctr">
              <a:spcBef>
                <a:spcPts val="1200"/>
              </a:spcBef>
              <a:buClr>
                <a:schemeClr val="tx2"/>
              </a:buClr>
              <a:buFont typeface="Wingdings" panose="05000000000000000000" pitchFamily="2" charset="2"/>
              <a:buNone/>
              <a:defRPr sz="1400" b="1">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Title</a:t>
            </a:r>
          </a:p>
        </p:txBody>
      </p:sp>
      <p:cxnSp>
        <p:nvCxnSpPr>
          <p:cNvPr id="13" name="Straight Connector 12"/>
          <p:cNvCxnSpPr/>
          <p:nvPr userDrawn="1"/>
        </p:nvCxnSpPr>
        <p:spPr>
          <a:xfrm>
            <a:off x="266702" y="1466263"/>
            <a:ext cx="9377995"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266702" y="6730752"/>
            <a:ext cx="3912944" cy="127247"/>
          </a:xfrm>
          <a:prstGeom prst="rect">
            <a:avLst/>
          </a:prstGeom>
          <a:noFill/>
        </p:spPr>
        <p:txBody>
          <a:bodyPr wrap="square" lIns="0" tIns="0" rIns="0" bIns="0" rtlCol="0" anchor="b" anchorCtr="0">
            <a:noAutofit/>
          </a:bodyPr>
          <a:lstStyle/>
          <a:p>
            <a:r>
              <a:rPr lang="en-US" sz="600" dirty="0">
                <a:solidFill>
                  <a:schemeClr val="bg1">
                    <a:lumMod val="50000"/>
                  </a:schemeClr>
                </a:solidFill>
              </a:rPr>
              <a:t>©</a:t>
            </a:r>
            <a:r>
              <a:rPr lang="en-US" sz="600" baseline="0" dirty="0">
                <a:solidFill>
                  <a:schemeClr val="bg1">
                    <a:lumMod val="50000"/>
                  </a:schemeClr>
                </a:solidFill>
              </a:rPr>
              <a:t> </a:t>
            </a:r>
            <a:r>
              <a:rPr lang="en-US" sz="600" dirty="0">
                <a:solidFill>
                  <a:schemeClr val="bg1">
                    <a:lumMod val="50000"/>
                  </a:schemeClr>
                </a:solidFill>
              </a:rPr>
              <a:t>Australian Football League. This document is confidential and intended solely for the use and information of the addressee.</a:t>
            </a:r>
          </a:p>
        </p:txBody>
      </p:sp>
    </p:spTree>
    <p:extLst>
      <p:ext uri="{BB962C8B-B14F-4D97-AF65-F5344CB8AC3E}">
        <p14:creationId xmlns:p14="http://schemas.microsoft.com/office/powerpoint/2010/main" val="143952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ing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6"/>
          <p:cNvSpPr>
            <a:spLocks noChangeArrowheads="1"/>
          </p:cNvSpPr>
          <p:nvPr userDrawn="1"/>
        </p:nvSpPr>
        <p:spPr bwMode="auto">
          <a:xfrm>
            <a:off x="9222978" y="6434115"/>
            <a:ext cx="421720" cy="337457"/>
          </a:xfrm>
          <a:prstGeom prst="rect">
            <a:avLst/>
          </a:prstGeom>
          <a:noFill/>
          <a:ln w="9525">
            <a:noFill/>
            <a:miter lim="800000"/>
            <a:headEnd/>
            <a:tailEnd/>
          </a:ln>
          <a:effectLst/>
        </p:spPr>
        <p:txBody>
          <a:bodyPr wrap="square" lIns="0" tIns="0" rIns="0" bIns="0" anchor="ctr" anchorCtr="0">
            <a:noAutofit/>
          </a:bodyPr>
          <a:lstStyle/>
          <a:p>
            <a:pPr algn="r" defTabSz="761913" eaLnBrk="0" hangingPunct="0">
              <a:defRPr/>
            </a:pPr>
            <a:fld id="{F507E543-C197-40BD-A27B-C9FE11555896}" type="slidenum">
              <a:rPr kumimoji="0" lang="en-US" sz="800" smtClean="0">
                <a:solidFill>
                  <a:schemeClr val="tx1"/>
                </a:solidFill>
                <a:latin typeface="Calibri"/>
                <a:cs typeface="Calibri"/>
              </a:rPr>
              <a:pPr algn="r" defTabSz="761913" eaLnBrk="0" hangingPunct="0">
                <a:defRPr/>
              </a:pPr>
              <a:t>‹#›</a:t>
            </a:fld>
            <a:endParaRPr kumimoji="0" lang="en-US" sz="800" dirty="0">
              <a:solidFill>
                <a:schemeClr val="tx1"/>
              </a:solidFill>
              <a:latin typeface="Calibri"/>
              <a:cs typeface="Calibri"/>
            </a:endParaRPr>
          </a:p>
        </p:txBody>
      </p:sp>
      <p:sp>
        <p:nvSpPr>
          <p:cNvPr id="18" name="Text Placeholder 10"/>
          <p:cNvSpPr>
            <a:spLocks noGrp="1"/>
          </p:cNvSpPr>
          <p:nvPr>
            <p:ph type="body" sz="quarter" idx="13" hasCustomPrompt="1"/>
          </p:nvPr>
        </p:nvSpPr>
        <p:spPr>
          <a:xfrm>
            <a:off x="266702" y="6474933"/>
            <a:ext cx="9156698" cy="255819"/>
          </a:xfrm>
          <a:prstGeom prst="rect">
            <a:avLst/>
          </a:prstGeom>
        </p:spPr>
        <p:txBody>
          <a:bodyPr lIns="0" tIns="0" rIns="0" bIns="0" anchor="b" anchorCtr="0">
            <a:noAutofit/>
          </a:bodyPr>
          <a:lstStyle>
            <a:lvl1pPr marL="0" indent="0">
              <a:buFontTx/>
              <a:buNone/>
              <a:defRPr sz="800" b="0" baseline="0">
                <a:solidFill>
                  <a:schemeClr val="tx1"/>
                </a:solidFill>
              </a:defRPr>
            </a:lvl1pPr>
          </a:lstStyle>
          <a:p>
            <a:pPr lvl="0"/>
            <a:r>
              <a:rPr lang="en-AU" dirty="0"/>
              <a:t>NOTES:  1. Insert footnotes / sources here</a:t>
            </a:r>
          </a:p>
        </p:txBody>
      </p:sp>
      <p:sp>
        <p:nvSpPr>
          <p:cNvPr id="20" name="Title 1"/>
          <p:cNvSpPr>
            <a:spLocks noGrp="1"/>
          </p:cNvSpPr>
          <p:nvPr>
            <p:ph type="title" hasCustomPrompt="1"/>
          </p:nvPr>
        </p:nvSpPr>
        <p:spPr>
          <a:xfrm>
            <a:off x="266701" y="187663"/>
            <a:ext cx="9380086" cy="527531"/>
          </a:xfrm>
          <a:prstGeom prst="rect">
            <a:avLst/>
          </a:prstGeom>
          <a:ln>
            <a:noFill/>
          </a:ln>
        </p:spPr>
        <p:txBody>
          <a:bodyPr lIns="0" tIns="0" rIns="0" bIns="0" anchor="b" anchorCtr="0">
            <a:noAutofit/>
          </a:bodyPr>
          <a:lstStyle>
            <a:lvl1pPr algn="l">
              <a:defRPr sz="2000" b="1" i="0">
                <a:ln>
                  <a:noFill/>
                </a:ln>
                <a:solidFill>
                  <a:schemeClr val="tx2">
                    <a:lumMod val="75000"/>
                  </a:schemeClr>
                </a:solidFill>
              </a:defRPr>
            </a:lvl1pPr>
          </a:lstStyle>
          <a:p>
            <a:r>
              <a:rPr lang="en-US" dirty="0"/>
              <a:t>Click to add title</a:t>
            </a:r>
          </a:p>
        </p:txBody>
      </p:sp>
      <p:sp>
        <p:nvSpPr>
          <p:cNvPr id="8" name="Text Placeholder 23"/>
          <p:cNvSpPr>
            <a:spLocks noGrp="1"/>
          </p:cNvSpPr>
          <p:nvPr>
            <p:ph type="body" sz="quarter" idx="18" hasCustomPrompt="1"/>
          </p:nvPr>
        </p:nvSpPr>
        <p:spPr>
          <a:xfrm>
            <a:off x="266701" y="1692795"/>
            <a:ext cx="9377997" cy="4619106"/>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10" name="Text Placeholder 23"/>
          <p:cNvSpPr>
            <a:spLocks noGrp="1"/>
          </p:cNvSpPr>
          <p:nvPr>
            <p:ph type="body" sz="quarter" idx="20" hasCustomPrompt="1"/>
          </p:nvPr>
        </p:nvSpPr>
        <p:spPr>
          <a:xfrm>
            <a:off x="266701" y="952501"/>
            <a:ext cx="9377997" cy="513762"/>
          </a:xfrm>
          <a:prstGeom prst="rect">
            <a:avLst/>
          </a:prstGeom>
        </p:spPr>
        <p:txBody>
          <a:bodyPr vert="horz" anchor="ctr"/>
          <a:lstStyle>
            <a:lvl1pPr marL="0" indent="0" algn="ctr">
              <a:spcBef>
                <a:spcPts val="1200"/>
              </a:spcBef>
              <a:buClr>
                <a:schemeClr val="tx2"/>
              </a:buClr>
              <a:buFont typeface="Wingdings" panose="05000000000000000000" pitchFamily="2" charset="2"/>
              <a:buNone/>
              <a:defRPr sz="1400" b="1">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Title</a:t>
            </a:r>
          </a:p>
        </p:txBody>
      </p:sp>
      <p:cxnSp>
        <p:nvCxnSpPr>
          <p:cNvPr id="11" name="Straight Connector 10"/>
          <p:cNvCxnSpPr/>
          <p:nvPr userDrawn="1"/>
        </p:nvCxnSpPr>
        <p:spPr>
          <a:xfrm>
            <a:off x="266702" y="1466263"/>
            <a:ext cx="9377995"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266702" y="6730752"/>
            <a:ext cx="3912944" cy="127247"/>
          </a:xfrm>
          <a:prstGeom prst="rect">
            <a:avLst/>
          </a:prstGeom>
          <a:noFill/>
        </p:spPr>
        <p:txBody>
          <a:bodyPr wrap="square" lIns="0" tIns="0" rIns="0" bIns="0" rtlCol="0" anchor="b" anchorCtr="0">
            <a:noAutofit/>
          </a:bodyPr>
          <a:lstStyle/>
          <a:p>
            <a:r>
              <a:rPr lang="en-US" sz="600" dirty="0">
                <a:solidFill>
                  <a:schemeClr val="bg1">
                    <a:lumMod val="50000"/>
                  </a:schemeClr>
                </a:solidFill>
              </a:rPr>
              <a:t>©</a:t>
            </a:r>
            <a:r>
              <a:rPr lang="en-US" sz="600" baseline="0" dirty="0">
                <a:solidFill>
                  <a:schemeClr val="bg1">
                    <a:lumMod val="50000"/>
                  </a:schemeClr>
                </a:solidFill>
              </a:rPr>
              <a:t> </a:t>
            </a:r>
            <a:r>
              <a:rPr lang="en-US" sz="600" dirty="0">
                <a:solidFill>
                  <a:schemeClr val="bg1">
                    <a:lumMod val="50000"/>
                  </a:schemeClr>
                </a:solidFill>
              </a:rPr>
              <a:t>Australian Football League. This document is confidential and intended solely for the use and information of the addressee.</a:t>
            </a:r>
          </a:p>
        </p:txBody>
      </p:sp>
    </p:spTree>
    <p:extLst>
      <p:ext uri="{BB962C8B-B14F-4D97-AF65-F5344CB8AC3E}">
        <p14:creationId xmlns:p14="http://schemas.microsoft.com/office/powerpoint/2010/main" val="5135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66029616"/>
              </p:ext>
            </p:ext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6"/>
          <p:cNvSpPr>
            <a:spLocks noChangeArrowheads="1"/>
          </p:cNvSpPr>
          <p:nvPr userDrawn="1"/>
        </p:nvSpPr>
        <p:spPr bwMode="auto">
          <a:xfrm>
            <a:off x="9222978" y="6434115"/>
            <a:ext cx="421720" cy="337457"/>
          </a:xfrm>
          <a:prstGeom prst="rect">
            <a:avLst/>
          </a:prstGeom>
          <a:noFill/>
          <a:ln w="9525">
            <a:noFill/>
            <a:miter lim="800000"/>
            <a:headEnd/>
            <a:tailEnd/>
          </a:ln>
          <a:effectLst/>
        </p:spPr>
        <p:txBody>
          <a:bodyPr wrap="square" lIns="0" tIns="0" rIns="0" bIns="0" anchor="ctr" anchorCtr="0">
            <a:noAutofit/>
          </a:bodyPr>
          <a:lstStyle/>
          <a:p>
            <a:pPr algn="r" defTabSz="761913" eaLnBrk="0" hangingPunct="0">
              <a:defRPr/>
            </a:pPr>
            <a:fld id="{F507E543-C197-40BD-A27B-C9FE11555896}" type="slidenum">
              <a:rPr kumimoji="0" lang="en-US" sz="800" smtClean="0">
                <a:solidFill>
                  <a:schemeClr val="tx1"/>
                </a:solidFill>
                <a:latin typeface="Calibri"/>
                <a:cs typeface="Calibri"/>
              </a:rPr>
              <a:pPr algn="r" defTabSz="761913" eaLnBrk="0" hangingPunct="0">
                <a:defRPr/>
              </a:pPr>
              <a:t>‹#›</a:t>
            </a:fld>
            <a:endParaRPr kumimoji="0" lang="en-US" sz="800" dirty="0">
              <a:solidFill>
                <a:schemeClr val="tx1"/>
              </a:solidFill>
              <a:latin typeface="Calibri"/>
              <a:cs typeface="Calibri"/>
            </a:endParaRPr>
          </a:p>
        </p:txBody>
      </p:sp>
      <p:sp>
        <p:nvSpPr>
          <p:cNvPr id="17" name="Text Placeholder 10"/>
          <p:cNvSpPr>
            <a:spLocks noGrp="1"/>
          </p:cNvSpPr>
          <p:nvPr>
            <p:ph type="body" sz="quarter" idx="17" hasCustomPrompt="1"/>
          </p:nvPr>
        </p:nvSpPr>
        <p:spPr>
          <a:xfrm>
            <a:off x="266702" y="6474933"/>
            <a:ext cx="9156698" cy="255819"/>
          </a:xfrm>
          <a:prstGeom prst="rect">
            <a:avLst/>
          </a:prstGeom>
        </p:spPr>
        <p:txBody>
          <a:bodyPr lIns="0" tIns="0" rIns="0" bIns="0" anchor="b" anchorCtr="0">
            <a:noAutofit/>
          </a:bodyPr>
          <a:lstStyle>
            <a:lvl1pPr marL="0" indent="0">
              <a:buFontTx/>
              <a:buNone/>
              <a:defRPr sz="800" b="0" baseline="0">
                <a:solidFill>
                  <a:schemeClr val="tx1"/>
                </a:solidFill>
              </a:defRPr>
            </a:lvl1pPr>
          </a:lstStyle>
          <a:p>
            <a:pPr lvl="0"/>
            <a:r>
              <a:rPr lang="en-AU" dirty="0"/>
              <a:t>NOTES:  1. Insert footnotes / sources here</a:t>
            </a:r>
          </a:p>
        </p:txBody>
      </p:sp>
      <p:sp>
        <p:nvSpPr>
          <p:cNvPr id="19" name="Title 1"/>
          <p:cNvSpPr>
            <a:spLocks noGrp="1"/>
          </p:cNvSpPr>
          <p:nvPr>
            <p:ph type="title" hasCustomPrompt="1"/>
          </p:nvPr>
        </p:nvSpPr>
        <p:spPr>
          <a:xfrm>
            <a:off x="266701" y="187663"/>
            <a:ext cx="9380086" cy="527531"/>
          </a:xfrm>
          <a:prstGeom prst="rect">
            <a:avLst/>
          </a:prstGeom>
          <a:ln>
            <a:noFill/>
          </a:ln>
        </p:spPr>
        <p:txBody>
          <a:bodyPr lIns="0" tIns="0" rIns="0" bIns="0" anchor="b" anchorCtr="0">
            <a:noAutofit/>
          </a:bodyPr>
          <a:lstStyle>
            <a:lvl1pPr algn="l">
              <a:defRPr sz="2000" b="1" i="0">
                <a:ln>
                  <a:noFill/>
                </a:ln>
                <a:solidFill>
                  <a:schemeClr val="tx2">
                    <a:lumMod val="75000"/>
                  </a:schemeClr>
                </a:solidFill>
              </a:defRPr>
            </a:lvl1pPr>
          </a:lstStyle>
          <a:p>
            <a:r>
              <a:rPr lang="en-US" dirty="0"/>
              <a:t>Click to add title</a:t>
            </a:r>
          </a:p>
        </p:txBody>
      </p:sp>
      <p:sp>
        <p:nvSpPr>
          <p:cNvPr id="10" name="Text Placeholder 23"/>
          <p:cNvSpPr>
            <a:spLocks noGrp="1"/>
          </p:cNvSpPr>
          <p:nvPr>
            <p:ph type="body" sz="quarter" idx="18" hasCustomPrompt="1"/>
          </p:nvPr>
        </p:nvSpPr>
        <p:spPr>
          <a:xfrm>
            <a:off x="266701" y="952501"/>
            <a:ext cx="4575755" cy="5359400"/>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11" name="Text Placeholder 23"/>
          <p:cNvSpPr>
            <a:spLocks noGrp="1"/>
          </p:cNvSpPr>
          <p:nvPr>
            <p:ph type="body" sz="quarter" idx="19" hasCustomPrompt="1"/>
          </p:nvPr>
        </p:nvSpPr>
        <p:spPr>
          <a:xfrm>
            <a:off x="5071032" y="952501"/>
            <a:ext cx="4575755" cy="5359400"/>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9" name="TextBox 8"/>
          <p:cNvSpPr txBox="1"/>
          <p:nvPr userDrawn="1"/>
        </p:nvSpPr>
        <p:spPr>
          <a:xfrm>
            <a:off x="266702" y="6730752"/>
            <a:ext cx="3912944" cy="127247"/>
          </a:xfrm>
          <a:prstGeom prst="rect">
            <a:avLst/>
          </a:prstGeom>
          <a:noFill/>
        </p:spPr>
        <p:txBody>
          <a:bodyPr wrap="square" lIns="0" tIns="0" rIns="0" bIns="0" rtlCol="0" anchor="b" anchorCtr="0">
            <a:noAutofit/>
          </a:bodyPr>
          <a:lstStyle/>
          <a:p>
            <a:r>
              <a:rPr lang="en-US" sz="600" dirty="0">
                <a:solidFill>
                  <a:schemeClr val="bg1">
                    <a:lumMod val="50000"/>
                  </a:schemeClr>
                </a:solidFill>
              </a:rPr>
              <a:t>©</a:t>
            </a:r>
            <a:r>
              <a:rPr lang="en-US" sz="600" baseline="0" dirty="0">
                <a:solidFill>
                  <a:schemeClr val="bg1">
                    <a:lumMod val="50000"/>
                  </a:schemeClr>
                </a:solidFill>
              </a:rPr>
              <a:t> </a:t>
            </a:r>
            <a:r>
              <a:rPr lang="en-US" sz="600" dirty="0">
                <a:solidFill>
                  <a:schemeClr val="bg1">
                    <a:lumMod val="50000"/>
                  </a:schemeClr>
                </a:solidFill>
              </a:rPr>
              <a:t>Australian Football League. This document is confidential and intended solely for the use and information of the addressee.</a:t>
            </a:r>
          </a:p>
        </p:txBody>
      </p:sp>
    </p:spTree>
    <p:extLst>
      <p:ext uri="{BB962C8B-B14F-4D97-AF65-F5344CB8AC3E}">
        <p14:creationId xmlns:p14="http://schemas.microsoft.com/office/powerpoint/2010/main" val="105383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6"/>
          <p:cNvSpPr>
            <a:spLocks noChangeArrowheads="1"/>
          </p:cNvSpPr>
          <p:nvPr userDrawn="1"/>
        </p:nvSpPr>
        <p:spPr bwMode="auto">
          <a:xfrm>
            <a:off x="9222978" y="6434115"/>
            <a:ext cx="421720" cy="337457"/>
          </a:xfrm>
          <a:prstGeom prst="rect">
            <a:avLst/>
          </a:prstGeom>
          <a:noFill/>
          <a:ln w="9525">
            <a:noFill/>
            <a:miter lim="800000"/>
            <a:headEnd/>
            <a:tailEnd/>
          </a:ln>
          <a:effectLst/>
        </p:spPr>
        <p:txBody>
          <a:bodyPr wrap="square" lIns="0" tIns="0" rIns="0" bIns="0" anchor="ctr" anchorCtr="0">
            <a:noAutofit/>
          </a:bodyPr>
          <a:lstStyle/>
          <a:p>
            <a:pPr algn="r" defTabSz="761913" eaLnBrk="0" hangingPunct="0">
              <a:defRPr/>
            </a:pPr>
            <a:fld id="{F507E543-C197-40BD-A27B-C9FE11555896}" type="slidenum">
              <a:rPr kumimoji="0" lang="en-US" sz="800" smtClean="0">
                <a:solidFill>
                  <a:schemeClr val="tx1"/>
                </a:solidFill>
                <a:latin typeface="Calibri"/>
                <a:cs typeface="Calibri"/>
              </a:rPr>
              <a:pPr algn="r" defTabSz="761913" eaLnBrk="0" hangingPunct="0">
                <a:defRPr/>
              </a:pPr>
              <a:t>‹#›</a:t>
            </a:fld>
            <a:endParaRPr kumimoji="0" lang="en-US" sz="800" dirty="0">
              <a:solidFill>
                <a:schemeClr val="tx1"/>
              </a:solidFill>
              <a:latin typeface="Calibri"/>
              <a:cs typeface="Calibri"/>
            </a:endParaRPr>
          </a:p>
        </p:txBody>
      </p:sp>
      <p:sp>
        <p:nvSpPr>
          <p:cNvPr id="17" name="Text Placeholder 10"/>
          <p:cNvSpPr>
            <a:spLocks noGrp="1"/>
          </p:cNvSpPr>
          <p:nvPr>
            <p:ph type="body" sz="quarter" idx="17" hasCustomPrompt="1"/>
          </p:nvPr>
        </p:nvSpPr>
        <p:spPr>
          <a:xfrm>
            <a:off x="266702" y="6474933"/>
            <a:ext cx="9156698" cy="255819"/>
          </a:xfrm>
          <a:prstGeom prst="rect">
            <a:avLst/>
          </a:prstGeom>
        </p:spPr>
        <p:txBody>
          <a:bodyPr lIns="0" tIns="0" rIns="0" bIns="0" anchor="b" anchorCtr="0">
            <a:noAutofit/>
          </a:bodyPr>
          <a:lstStyle>
            <a:lvl1pPr marL="0" indent="0">
              <a:buFontTx/>
              <a:buNone/>
              <a:defRPr sz="800" b="0" baseline="0">
                <a:solidFill>
                  <a:schemeClr val="tx1"/>
                </a:solidFill>
              </a:defRPr>
            </a:lvl1pPr>
          </a:lstStyle>
          <a:p>
            <a:pPr lvl="0"/>
            <a:r>
              <a:rPr lang="en-AU" dirty="0"/>
              <a:t>NOTES:  1. Insert footnotes / sources here</a:t>
            </a:r>
          </a:p>
        </p:txBody>
      </p:sp>
      <p:sp>
        <p:nvSpPr>
          <p:cNvPr id="19" name="Title 1"/>
          <p:cNvSpPr>
            <a:spLocks noGrp="1"/>
          </p:cNvSpPr>
          <p:nvPr>
            <p:ph type="title" hasCustomPrompt="1"/>
          </p:nvPr>
        </p:nvSpPr>
        <p:spPr>
          <a:xfrm>
            <a:off x="266701" y="187663"/>
            <a:ext cx="9380086" cy="527531"/>
          </a:xfrm>
          <a:prstGeom prst="rect">
            <a:avLst/>
          </a:prstGeom>
          <a:ln>
            <a:noFill/>
          </a:ln>
        </p:spPr>
        <p:txBody>
          <a:bodyPr lIns="0" tIns="0" rIns="0" bIns="0" anchor="b" anchorCtr="0">
            <a:noAutofit/>
          </a:bodyPr>
          <a:lstStyle>
            <a:lvl1pPr algn="l">
              <a:defRPr sz="2000" b="1" i="0">
                <a:ln>
                  <a:noFill/>
                </a:ln>
                <a:solidFill>
                  <a:schemeClr val="tx2">
                    <a:lumMod val="75000"/>
                  </a:schemeClr>
                </a:solidFill>
              </a:defRPr>
            </a:lvl1pPr>
          </a:lstStyle>
          <a:p>
            <a:r>
              <a:rPr lang="en-US" dirty="0"/>
              <a:t>Click to add title</a:t>
            </a:r>
          </a:p>
        </p:txBody>
      </p:sp>
      <p:sp>
        <p:nvSpPr>
          <p:cNvPr id="10" name="Text Placeholder 23"/>
          <p:cNvSpPr>
            <a:spLocks noGrp="1"/>
          </p:cNvSpPr>
          <p:nvPr>
            <p:ph type="body" sz="quarter" idx="18" hasCustomPrompt="1"/>
          </p:nvPr>
        </p:nvSpPr>
        <p:spPr>
          <a:xfrm>
            <a:off x="266701" y="1692795"/>
            <a:ext cx="4575755" cy="4619106"/>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11" name="Text Placeholder 23"/>
          <p:cNvSpPr>
            <a:spLocks noGrp="1"/>
          </p:cNvSpPr>
          <p:nvPr>
            <p:ph type="body" sz="quarter" idx="19" hasCustomPrompt="1"/>
          </p:nvPr>
        </p:nvSpPr>
        <p:spPr>
          <a:xfrm>
            <a:off x="5071032" y="1692795"/>
            <a:ext cx="4575755" cy="4619106"/>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20" name="Text Placeholder 23"/>
          <p:cNvSpPr>
            <a:spLocks noGrp="1"/>
          </p:cNvSpPr>
          <p:nvPr>
            <p:ph type="body" sz="quarter" idx="20" hasCustomPrompt="1"/>
          </p:nvPr>
        </p:nvSpPr>
        <p:spPr>
          <a:xfrm>
            <a:off x="266701" y="952501"/>
            <a:ext cx="4575755" cy="513762"/>
          </a:xfrm>
          <a:prstGeom prst="rect">
            <a:avLst/>
          </a:prstGeom>
        </p:spPr>
        <p:txBody>
          <a:bodyPr vert="horz" anchor="ctr"/>
          <a:lstStyle>
            <a:lvl1pPr marL="0" indent="0" algn="ctr">
              <a:spcBef>
                <a:spcPts val="1200"/>
              </a:spcBef>
              <a:buClr>
                <a:schemeClr val="tx2"/>
              </a:buClr>
              <a:buFont typeface="Wingdings" panose="05000000000000000000" pitchFamily="2" charset="2"/>
              <a:buNone/>
              <a:defRPr sz="1400" b="1">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Title</a:t>
            </a:r>
          </a:p>
        </p:txBody>
      </p:sp>
      <p:sp>
        <p:nvSpPr>
          <p:cNvPr id="21" name="Text Placeholder 23"/>
          <p:cNvSpPr>
            <a:spLocks noGrp="1"/>
          </p:cNvSpPr>
          <p:nvPr>
            <p:ph type="body" sz="quarter" idx="21" hasCustomPrompt="1"/>
          </p:nvPr>
        </p:nvSpPr>
        <p:spPr>
          <a:xfrm>
            <a:off x="5071032" y="952501"/>
            <a:ext cx="4575755" cy="513762"/>
          </a:xfrm>
          <a:prstGeom prst="rect">
            <a:avLst/>
          </a:prstGeom>
        </p:spPr>
        <p:txBody>
          <a:bodyPr vert="horz" anchor="ctr"/>
          <a:lstStyle>
            <a:lvl1pPr marL="0" indent="0" algn="ctr">
              <a:spcBef>
                <a:spcPts val="1200"/>
              </a:spcBef>
              <a:buClr>
                <a:schemeClr val="tx2"/>
              </a:buClr>
              <a:buFont typeface="Wingdings" panose="05000000000000000000" pitchFamily="2" charset="2"/>
              <a:buNone/>
              <a:defRPr sz="1400" b="1">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Title</a:t>
            </a:r>
          </a:p>
        </p:txBody>
      </p:sp>
      <p:cxnSp>
        <p:nvCxnSpPr>
          <p:cNvPr id="4" name="Straight Connector 3"/>
          <p:cNvCxnSpPr/>
          <p:nvPr userDrawn="1"/>
        </p:nvCxnSpPr>
        <p:spPr>
          <a:xfrm>
            <a:off x="266702" y="1466263"/>
            <a:ext cx="4575754"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5068944" y="1466263"/>
            <a:ext cx="4575754"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66702" y="6730752"/>
            <a:ext cx="3912944" cy="127247"/>
          </a:xfrm>
          <a:prstGeom prst="rect">
            <a:avLst/>
          </a:prstGeom>
          <a:noFill/>
        </p:spPr>
        <p:txBody>
          <a:bodyPr wrap="square" lIns="0" tIns="0" rIns="0" bIns="0" rtlCol="0" anchor="b" anchorCtr="0">
            <a:noAutofit/>
          </a:bodyPr>
          <a:lstStyle/>
          <a:p>
            <a:r>
              <a:rPr lang="en-US" sz="600" dirty="0">
                <a:solidFill>
                  <a:schemeClr val="bg1">
                    <a:lumMod val="50000"/>
                  </a:schemeClr>
                </a:solidFill>
              </a:rPr>
              <a:t>©</a:t>
            </a:r>
            <a:r>
              <a:rPr lang="en-US" sz="600" baseline="0" dirty="0">
                <a:solidFill>
                  <a:schemeClr val="bg1">
                    <a:lumMod val="50000"/>
                  </a:schemeClr>
                </a:solidFill>
              </a:rPr>
              <a:t> </a:t>
            </a:r>
            <a:r>
              <a:rPr lang="en-US" sz="600" dirty="0">
                <a:solidFill>
                  <a:schemeClr val="bg1">
                    <a:lumMod val="50000"/>
                  </a:schemeClr>
                </a:solidFill>
              </a:rPr>
              <a:t>Australian Football League. This document is confidential and intended solely for the use and information of the addressee.</a:t>
            </a:r>
          </a:p>
        </p:txBody>
      </p:sp>
    </p:spTree>
    <p:extLst>
      <p:ext uri="{BB962C8B-B14F-4D97-AF65-F5344CB8AC3E}">
        <p14:creationId xmlns:p14="http://schemas.microsoft.com/office/powerpoint/2010/main" val="267332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lumn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6"/>
          <p:cNvSpPr>
            <a:spLocks noChangeArrowheads="1"/>
          </p:cNvSpPr>
          <p:nvPr userDrawn="1"/>
        </p:nvSpPr>
        <p:spPr bwMode="auto">
          <a:xfrm>
            <a:off x="9222978" y="6434115"/>
            <a:ext cx="421720" cy="337457"/>
          </a:xfrm>
          <a:prstGeom prst="rect">
            <a:avLst/>
          </a:prstGeom>
          <a:noFill/>
          <a:ln w="9525">
            <a:noFill/>
            <a:miter lim="800000"/>
            <a:headEnd/>
            <a:tailEnd/>
          </a:ln>
          <a:effectLst/>
        </p:spPr>
        <p:txBody>
          <a:bodyPr wrap="square" lIns="0" tIns="0" rIns="0" bIns="0" anchor="ctr" anchorCtr="0">
            <a:noAutofit/>
          </a:bodyPr>
          <a:lstStyle/>
          <a:p>
            <a:pPr algn="r" defTabSz="761913" eaLnBrk="0" hangingPunct="0">
              <a:defRPr/>
            </a:pPr>
            <a:fld id="{F507E543-C197-40BD-A27B-C9FE11555896}" type="slidenum">
              <a:rPr kumimoji="0" lang="en-US" sz="800" smtClean="0">
                <a:solidFill>
                  <a:schemeClr val="tx1"/>
                </a:solidFill>
                <a:latin typeface="Calibri"/>
                <a:cs typeface="Calibri"/>
              </a:rPr>
              <a:pPr algn="r" defTabSz="761913" eaLnBrk="0" hangingPunct="0">
                <a:defRPr/>
              </a:pPr>
              <a:t>‹#›</a:t>
            </a:fld>
            <a:endParaRPr kumimoji="0" lang="en-US" sz="800" dirty="0">
              <a:solidFill>
                <a:schemeClr val="tx1"/>
              </a:solidFill>
              <a:latin typeface="Calibri"/>
              <a:cs typeface="Calibri"/>
            </a:endParaRPr>
          </a:p>
        </p:txBody>
      </p:sp>
      <p:sp>
        <p:nvSpPr>
          <p:cNvPr id="17" name="Text Placeholder 10"/>
          <p:cNvSpPr>
            <a:spLocks noGrp="1"/>
          </p:cNvSpPr>
          <p:nvPr>
            <p:ph type="body" sz="quarter" idx="17" hasCustomPrompt="1"/>
          </p:nvPr>
        </p:nvSpPr>
        <p:spPr>
          <a:xfrm>
            <a:off x="266702" y="6474933"/>
            <a:ext cx="9156698" cy="255819"/>
          </a:xfrm>
          <a:prstGeom prst="rect">
            <a:avLst/>
          </a:prstGeom>
        </p:spPr>
        <p:txBody>
          <a:bodyPr lIns="0" tIns="0" rIns="0" bIns="0" anchor="b" anchorCtr="0">
            <a:noAutofit/>
          </a:bodyPr>
          <a:lstStyle>
            <a:lvl1pPr marL="0" indent="0">
              <a:buFontTx/>
              <a:buNone/>
              <a:defRPr sz="800" b="0" baseline="0">
                <a:solidFill>
                  <a:schemeClr val="tx1"/>
                </a:solidFill>
              </a:defRPr>
            </a:lvl1pPr>
          </a:lstStyle>
          <a:p>
            <a:pPr lvl="0"/>
            <a:r>
              <a:rPr lang="en-AU" dirty="0"/>
              <a:t>NOTES:  1. Insert footnotes / sources here</a:t>
            </a:r>
          </a:p>
        </p:txBody>
      </p:sp>
      <p:sp>
        <p:nvSpPr>
          <p:cNvPr id="19" name="Title 1"/>
          <p:cNvSpPr>
            <a:spLocks noGrp="1"/>
          </p:cNvSpPr>
          <p:nvPr>
            <p:ph type="title" hasCustomPrompt="1"/>
          </p:nvPr>
        </p:nvSpPr>
        <p:spPr>
          <a:xfrm>
            <a:off x="266701" y="187663"/>
            <a:ext cx="9380086" cy="527531"/>
          </a:xfrm>
          <a:prstGeom prst="rect">
            <a:avLst/>
          </a:prstGeom>
          <a:ln>
            <a:noFill/>
          </a:ln>
        </p:spPr>
        <p:txBody>
          <a:bodyPr lIns="0" tIns="0" rIns="0" bIns="0" anchor="b" anchorCtr="0">
            <a:noAutofit/>
          </a:bodyPr>
          <a:lstStyle>
            <a:lvl1pPr algn="l">
              <a:defRPr sz="2000" b="1" i="0">
                <a:ln>
                  <a:noFill/>
                </a:ln>
                <a:solidFill>
                  <a:schemeClr val="tx2">
                    <a:lumMod val="75000"/>
                  </a:schemeClr>
                </a:solidFill>
              </a:defRPr>
            </a:lvl1pPr>
          </a:lstStyle>
          <a:p>
            <a:r>
              <a:rPr lang="en-US" dirty="0"/>
              <a:t>Click to add title</a:t>
            </a:r>
          </a:p>
        </p:txBody>
      </p:sp>
      <p:sp>
        <p:nvSpPr>
          <p:cNvPr id="10" name="Text Placeholder 23"/>
          <p:cNvSpPr>
            <a:spLocks noGrp="1"/>
          </p:cNvSpPr>
          <p:nvPr>
            <p:ph type="body" sz="quarter" idx="18" hasCustomPrompt="1"/>
          </p:nvPr>
        </p:nvSpPr>
        <p:spPr>
          <a:xfrm>
            <a:off x="266701" y="1692795"/>
            <a:ext cx="6050972" cy="4619106"/>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11" name="Text Placeholder 23"/>
          <p:cNvSpPr>
            <a:spLocks noGrp="1"/>
          </p:cNvSpPr>
          <p:nvPr>
            <p:ph type="body" sz="quarter" idx="19" hasCustomPrompt="1"/>
          </p:nvPr>
        </p:nvSpPr>
        <p:spPr>
          <a:xfrm>
            <a:off x="6591993" y="1692795"/>
            <a:ext cx="3054794" cy="4619106"/>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20" name="Text Placeholder 23"/>
          <p:cNvSpPr>
            <a:spLocks noGrp="1"/>
          </p:cNvSpPr>
          <p:nvPr>
            <p:ph type="body" sz="quarter" idx="20" hasCustomPrompt="1"/>
          </p:nvPr>
        </p:nvSpPr>
        <p:spPr>
          <a:xfrm>
            <a:off x="266701" y="952501"/>
            <a:ext cx="6050972" cy="513762"/>
          </a:xfrm>
          <a:prstGeom prst="rect">
            <a:avLst/>
          </a:prstGeom>
        </p:spPr>
        <p:txBody>
          <a:bodyPr vert="horz" anchor="ctr"/>
          <a:lstStyle>
            <a:lvl1pPr marL="0" indent="0" algn="ctr">
              <a:spcBef>
                <a:spcPts val="1200"/>
              </a:spcBef>
              <a:buClr>
                <a:schemeClr val="tx2"/>
              </a:buClr>
              <a:buFont typeface="Wingdings" panose="05000000000000000000" pitchFamily="2" charset="2"/>
              <a:buNone/>
              <a:defRPr sz="1400" b="1">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Title</a:t>
            </a:r>
          </a:p>
        </p:txBody>
      </p:sp>
      <p:sp>
        <p:nvSpPr>
          <p:cNvPr id="21" name="Text Placeholder 23"/>
          <p:cNvSpPr>
            <a:spLocks noGrp="1"/>
          </p:cNvSpPr>
          <p:nvPr>
            <p:ph type="body" sz="quarter" idx="21" hasCustomPrompt="1"/>
          </p:nvPr>
        </p:nvSpPr>
        <p:spPr>
          <a:xfrm>
            <a:off x="6591993" y="952501"/>
            <a:ext cx="3054794" cy="513762"/>
          </a:xfrm>
          <a:prstGeom prst="rect">
            <a:avLst/>
          </a:prstGeom>
        </p:spPr>
        <p:txBody>
          <a:bodyPr vert="horz" anchor="ctr"/>
          <a:lstStyle>
            <a:lvl1pPr marL="0" indent="0" algn="ctr">
              <a:spcBef>
                <a:spcPts val="1200"/>
              </a:spcBef>
              <a:buClr>
                <a:schemeClr val="tx2"/>
              </a:buClr>
              <a:buFont typeface="Wingdings" panose="05000000000000000000" pitchFamily="2" charset="2"/>
              <a:buNone/>
              <a:defRPr sz="1400" b="1" baseline="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Title</a:t>
            </a:r>
          </a:p>
        </p:txBody>
      </p:sp>
      <p:cxnSp>
        <p:nvCxnSpPr>
          <p:cNvPr id="4" name="Straight Connector 3"/>
          <p:cNvCxnSpPr/>
          <p:nvPr userDrawn="1"/>
        </p:nvCxnSpPr>
        <p:spPr>
          <a:xfrm>
            <a:off x="266702" y="1466263"/>
            <a:ext cx="6050971"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589905" y="1466263"/>
            <a:ext cx="3054793"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66702" y="6730752"/>
            <a:ext cx="3912944" cy="127247"/>
          </a:xfrm>
          <a:prstGeom prst="rect">
            <a:avLst/>
          </a:prstGeom>
          <a:noFill/>
        </p:spPr>
        <p:txBody>
          <a:bodyPr wrap="square" lIns="0" tIns="0" rIns="0" bIns="0" rtlCol="0" anchor="b" anchorCtr="0">
            <a:noAutofit/>
          </a:bodyPr>
          <a:lstStyle/>
          <a:p>
            <a:r>
              <a:rPr lang="en-US" sz="600" dirty="0">
                <a:solidFill>
                  <a:schemeClr val="bg1">
                    <a:lumMod val="50000"/>
                  </a:schemeClr>
                </a:solidFill>
              </a:rPr>
              <a:t>©</a:t>
            </a:r>
            <a:r>
              <a:rPr lang="en-US" sz="600" baseline="0" dirty="0">
                <a:solidFill>
                  <a:schemeClr val="bg1">
                    <a:lumMod val="50000"/>
                  </a:schemeClr>
                </a:solidFill>
              </a:rPr>
              <a:t> </a:t>
            </a:r>
            <a:r>
              <a:rPr lang="en-US" sz="600" dirty="0">
                <a:solidFill>
                  <a:schemeClr val="bg1">
                    <a:lumMod val="50000"/>
                  </a:schemeClr>
                </a:solidFill>
              </a:rPr>
              <a:t>Australian Football League. This document is confidential and intended solely for the use and information of the addressee.</a:t>
            </a:r>
          </a:p>
        </p:txBody>
      </p:sp>
    </p:spTree>
    <p:extLst>
      <p:ext uri="{BB962C8B-B14F-4D97-AF65-F5344CB8AC3E}">
        <p14:creationId xmlns:p14="http://schemas.microsoft.com/office/powerpoint/2010/main" val="87024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lumn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6"/>
          <p:cNvSpPr>
            <a:spLocks noChangeArrowheads="1"/>
          </p:cNvSpPr>
          <p:nvPr userDrawn="1"/>
        </p:nvSpPr>
        <p:spPr bwMode="auto">
          <a:xfrm>
            <a:off x="9222978" y="6434115"/>
            <a:ext cx="421720" cy="337457"/>
          </a:xfrm>
          <a:prstGeom prst="rect">
            <a:avLst/>
          </a:prstGeom>
          <a:noFill/>
          <a:ln w="9525">
            <a:noFill/>
            <a:miter lim="800000"/>
            <a:headEnd/>
            <a:tailEnd/>
          </a:ln>
          <a:effectLst/>
        </p:spPr>
        <p:txBody>
          <a:bodyPr wrap="square" lIns="0" tIns="0" rIns="0" bIns="0" anchor="ctr" anchorCtr="0">
            <a:noAutofit/>
          </a:bodyPr>
          <a:lstStyle/>
          <a:p>
            <a:pPr algn="r" defTabSz="761913" eaLnBrk="0" hangingPunct="0">
              <a:defRPr/>
            </a:pPr>
            <a:fld id="{F507E543-C197-40BD-A27B-C9FE11555896}" type="slidenum">
              <a:rPr kumimoji="0" lang="en-US" sz="800" smtClean="0">
                <a:solidFill>
                  <a:schemeClr val="tx1"/>
                </a:solidFill>
                <a:latin typeface="Calibri"/>
                <a:cs typeface="Calibri"/>
              </a:rPr>
              <a:pPr algn="r" defTabSz="761913" eaLnBrk="0" hangingPunct="0">
                <a:defRPr/>
              </a:pPr>
              <a:t>‹#›</a:t>
            </a:fld>
            <a:endParaRPr kumimoji="0" lang="en-US" sz="800" dirty="0">
              <a:solidFill>
                <a:schemeClr val="tx1"/>
              </a:solidFill>
              <a:latin typeface="Calibri"/>
              <a:cs typeface="Calibri"/>
            </a:endParaRPr>
          </a:p>
        </p:txBody>
      </p:sp>
      <p:sp>
        <p:nvSpPr>
          <p:cNvPr id="17" name="Text Placeholder 10"/>
          <p:cNvSpPr>
            <a:spLocks noGrp="1"/>
          </p:cNvSpPr>
          <p:nvPr>
            <p:ph type="body" sz="quarter" idx="17" hasCustomPrompt="1"/>
          </p:nvPr>
        </p:nvSpPr>
        <p:spPr>
          <a:xfrm>
            <a:off x="266702" y="6474933"/>
            <a:ext cx="9156698" cy="255819"/>
          </a:xfrm>
          <a:prstGeom prst="rect">
            <a:avLst/>
          </a:prstGeom>
        </p:spPr>
        <p:txBody>
          <a:bodyPr lIns="0" tIns="0" rIns="0" bIns="0" anchor="b" anchorCtr="0">
            <a:noAutofit/>
          </a:bodyPr>
          <a:lstStyle>
            <a:lvl1pPr marL="0" indent="0">
              <a:buFontTx/>
              <a:buNone/>
              <a:defRPr sz="800" b="0" baseline="0">
                <a:solidFill>
                  <a:schemeClr val="tx1"/>
                </a:solidFill>
              </a:defRPr>
            </a:lvl1pPr>
          </a:lstStyle>
          <a:p>
            <a:pPr lvl="0"/>
            <a:r>
              <a:rPr lang="en-AU" dirty="0"/>
              <a:t>NOTES:  1. Insert footnotes / sources here</a:t>
            </a:r>
          </a:p>
        </p:txBody>
      </p:sp>
      <p:sp>
        <p:nvSpPr>
          <p:cNvPr id="19" name="Title 1"/>
          <p:cNvSpPr>
            <a:spLocks noGrp="1"/>
          </p:cNvSpPr>
          <p:nvPr>
            <p:ph type="title" hasCustomPrompt="1"/>
          </p:nvPr>
        </p:nvSpPr>
        <p:spPr>
          <a:xfrm>
            <a:off x="266701" y="187663"/>
            <a:ext cx="9380086" cy="527531"/>
          </a:xfrm>
          <a:prstGeom prst="rect">
            <a:avLst/>
          </a:prstGeom>
          <a:ln>
            <a:noFill/>
          </a:ln>
        </p:spPr>
        <p:txBody>
          <a:bodyPr lIns="0" tIns="0" rIns="0" bIns="0" anchor="b" anchorCtr="0">
            <a:noAutofit/>
          </a:bodyPr>
          <a:lstStyle>
            <a:lvl1pPr algn="l">
              <a:defRPr sz="2000" b="1" i="0">
                <a:ln>
                  <a:noFill/>
                </a:ln>
                <a:solidFill>
                  <a:schemeClr val="tx2">
                    <a:lumMod val="75000"/>
                  </a:schemeClr>
                </a:solidFill>
              </a:defRPr>
            </a:lvl1pPr>
          </a:lstStyle>
          <a:p>
            <a:r>
              <a:rPr lang="en-US" dirty="0"/>
              <a:t>Click to add title</a:t>
            </a:r>
          </a:p>
        </p:txBody>
      </p:sp>
      <p:sp>
        <p:nvSpPr>
          <p:cNvPr id="11" name="Text Placeholder 23"/>
          <p:cNvSpPr>
            <a:spLocks noGrp="1"/>
          </p:cNvSpPr>
          <p:nvPr>
            <p:ph type="body" sz="quarter" idx="19" hasCustomPrompt="1"/>
          </p:nvPr>
        </p:nvSpPr>
        <p:spPr>
          <a:xfrm>
            <a:off x="6722214" y="1692795"/>
            <a:ext cx="2922484" cy="4619106"/>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21" name="Text Placeholder 23"/>
          <p:cNvSpPr>
            <a:spLocks noGrp="1"/>
          </p:cNvSpPr>
          <p:nvPr>
            <p:ph type="body" sz="quarter" idx="21" hasCustomPrompt="1"/>
          </p:nvPr>
        </p:nvSpPr>
        <p:spPr>
          <a:xfrm>
            <a:off x="6722214" y="952501"/>
            <a:ext cx="2922484" cy="513762"/>
          </a:xfrm>
          <a:prstGeom prst="rect">
            <a:avLst/>
          </a:prstGeom>
        </p:spPr>
        <p:txBody>
          <a:bodyPr vert="horz" anchor="ctr"/>
          <a:lstStyle>
            <a:lvl1pPr marL="0" indent="0" algn="ctr">
              <a:spcBef>
                <a:spcPts val="1200"/>
              </a:spcBef>
              <a:buClr>
                <a:schemeClr val="tx2"/>
              </a:buClr>
              <a:buFont typeface="Wingdings" panose="05000000000000000000" pitchFamily="2" charset="2"/>
              <a:buNone/>
              <a:defRPr sz="1400" b="1" baseline="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Title</a:t>
            </a:r>
          </a:p>
        </p:txBody>
      </p:sp>
      <p:cxnSp>
        <p:nvCxnSpPr>
          <p:cNvPr id="22" name="Straight Connector 21"/>
          <p:cNvCxnSpPr/>
          <p:nvPr userDrawn="1"/>
        </p:nvCxnSpPr>
        <p:spPr>
          <a:xfrm>
            <a:off x="6720126" y="1466263"/>
            <a:ext cx="2922483"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3"/>
          <p:cNvSpPr>
            <a:spLocks noGrp="1"/>
          </p:cNvSpPr>
          <p:nvPr>
            <p:ph type="body" sz="quarter" idx="22" hasCustomPrompt="1"/>
          </p:nvPr>
        </p:nvSpPr>
        <p:spPr>
          <a:xfrm>
            <a:off x="3491758" y="1692795"/>
            <a:ext cx="2922484" cy="4619106"/>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14" name="Text Placeholder 23"/>
          <p:cNvSpPr>
            <a:spLocks noGrp="1"/>
          </p:cNvSpPr>
          <p:nvPr>
            <p:ph type="body" sz="quarter" idx="23" hasCustomPrompt="1"/>
          </p:nvPr>
        </p:nvSpPr>
        <p:spPr>
          <a:xfrm>
            <a:off x="3491758" y="952501"/>
            <a:ext cx="2922484" cy="513762"/>
          </a:xfrm>
          <a:prstGeom prst="rect">
            <a:avLst/>
          </a:prstGeom>
        </p:spPr>
        <p:txBody>
          <a:bodyPr vert="horz" anchor="ctr"/>
          <a:lstStyle>
            <a:lvl1pPr marL="0" indent="0" algn="ctr">
              <a:spcBef>
                <a:spcPts val="1200"/>
              </a:spcBef>
              <a:buClr>
                <a:schemeClr val="tx2"/>
              </a:buClr>
              <a:buFont typeface="Wingdings" panose="05000000000000000000" pitchFamily="2" charset="2"/>
              <a:buNone/>
              <a:defRPr sz="1400" b="1" baseline="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Title</a:t>
            </a:r>
          </a:p>
        </p:txBody>
      </p:sp>
      <p:cxnSp>
        <p:nvCxnSpPr>
          <p:cNvPr id="15" name="Straight Connector 14"/>
          <p:cNvCxnSpPr/>
          <p:nvPr userDrawn="1"/>
        </p:nvCxnSpPr>
        <p:spPr>
          <a:xfrm>
            <a:off x="3489670" y="1466263"/>
            <a:ext cx="2922483"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24" hasCustomPrompt="1"/>
          </p:nvPr>
        </p:nvSpPr>
        <p:spPr>
          <a:xfrm>
            <a:off x="266701" y="1692795"/>
            <a:ext cx="2922484" cy="4619106"/>
          </a:xfrm>
          <a:prstGeom prst="rect">
            <a:avLst/>
          </a:prstGeom>
        </p:spPr>
        <p:txBody>
          <a:bodyPr vert="horz"/>
          <a:lstStyle>
            <a:lvl1pPr marL="269875" indent="-269875">
              <a:spcBef>
                <a:spcPts val="1200"/>
              </a:spcBef>
              <a:buClr>
                <a:schemeClr val="tx2"/>
              </a:buClr>
              <a:buFont typeface="Wingdings" panose="05000000000000000000" pitchFamily="2" charset="2"/>
              <a:buChar char="§"/>
              <a:defRPr sz="140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First Level</a:t>
            </a:r>
          </a:p>
          <a:p>
            <a:pPr lvl="1"/>
            <a:r>
              <a:rPr lang="en-AU" dirty="0"/>
              <a:t>Second Level</a:t>
            </a:r>
          </a:p>
          <a:p>
            <a:pPr lvl="2"/>
            <a:r>
              <a:rPr lang="en-AU" dirty="0"/>
              <a:t>Third Level</a:t>
            </a:r>
          </a:p>
        </p:txBody>
      </p:sp>
      <p:sp>
        <p:nvSpPr>
          <p:cNvPr id="23" name="Text Placeholder 23"/>
          <p:cNvSpPr>
            <a:spLocks noGrp="1"/>
          </p:cNvSpPr>
          <p:nvPr>
            <p:ph type="body" sz="quarter" idx="25" hasCustomPrompt="1"/>
          </p:nvPr>
        </p:nvSpPr>
        <p:spPr>
          <a:xfrm>
            <a:off x="266701" y="952501"/>
            <a:ext cx="2922484" cy="513762"/>
          </a:xfrm>
          <a:prstGeom prst="rect">
            <a:avLst/>
          </a:prstGeom>
        </p:spPr>
        <p:txBody>
          <a:bodyPr vert="horz" anchor="ctr"/>
          <a:lstStyle>
            <a:lvl1pPr marL="0" indent="0" algn="ctr">
              <a:spcBef>
                <a:spcPts val="1200"/>
              </a:spcBef>
              <a:buClr>
                <a:schemeClr val="tx2"/>
              </a:buClr>
              <a:buFont typeface="Wingdings" panose="05000000000000000000" pitchFamily="2" charset="2"/>
              <a:buNone/>
              <a:defRPr sz="1400" b="1" baseline="0">
                <a:solidFill>
                  <a:schemeClr val="tx1"/>
                </a:solidFill>
              </a:defRPr>
            </a:lvl1pPr>
            <a:lvl2pPr marL="631825" indent="-271463">
              <a:spcBef>
                <a:spcPts val="600"/>
              </a:spcBef>
              <a:buClr>
                <a:schemeClr val="tx2"/>
              </a:buClr>
              <a:buFont typeface="Calibri" panose="020F0502020204030204" pitchFamily="34" charset="0"/>
              <a:buChar char="­"/>
              <a:defRPr sz="1400"/>
            </a:lvl2pPr>
            <a:lvl3pPr marL="992188" indent="-271463">
              <a:spcBef>
                <a:spcPts val="600"/>
              </a:spcBef>
              <a:buClr>
                <a:schemeClr val="tx2"/>
              </a:buClr>
              <a:buFont typeface="Arial" panose="020B0604020202020204" pitchFamily="34" charset="0"/>
              <a:buChar char="•"/>
              <a:defRPr sz="1400">
                <a:solidFill>
                  <a:schemeClr val="tx1"/>
                </a:solidFill>
              </a:defRPr>
            </a:lvl3pPr>
          </a:lstStyle>
          <a:p>
            <a:pPr lvl="0"/>
            <a:r>
              <a:rPr lang="en-AU" dirty="0"/>
              <a:t>Title</a:t>
            </a:r>
          </a:p>
        </p:txBody>
      </p:sp>
      <p:cxnSp>
        <p:nvCxnSpPr>
          <p:cNvPr id="24" name="Straight Connector 23"/>
          <p:cNvCxnSpPr/>
          <p:nvPr userDrawn="1"/>
        </p:nvCxnSpPr>
        <p:spPr>
          <a:xfrm>
            <a:off x="264613" y="1466263"/>
            <a:ext cx="2922483" cy="0"/>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266702" y="6730752"/>
            <a:ext cx="3912944" cy="127247"/>
          </a:xfrm>
          <a:prstGeom prst="rect">
            <a:avLst/>
          </a:prstGeom>
          <a:noFill/>
        </p:spPr>
        <p:txBody>
          <a:bodyPr wrap="square" lIns="0" tIns="0" rIns="0" bIns="0" rtlCol="0" anchor="b" anchorCtr="0">
            <a:noAutofit/>
          </a:bodyPr>
          <a:lstStyle/>
          <a:p>
            <a:r>
              <a:rPr lang="en-US" sz="600" dirty="0">
                <a:solidFill>
                  <a:schemeClr val="bg1">
                    <a:lumMod val="50000"/>
                  </a:schemeClr>
                </a:solidFill>
              </a:rPr>
              <a:t>©</a:t>
            </a:r>
            <a:r>
              <a:rPr lang="en-US" sz="600" baseline="0" dirty="0">
                <a:solidFill>
                  <a:schemeClr val="bg1">
                    <a:lumMod val="50000"/>
                  </a:schemeClr>
                </a:solidFill>
              </a:rPr>
              <a:t> </a:t>
            </a:r>
            <a:r>
              <a:rPr lang="en-US" sz="600" dirty="0">
                <a:solidFill>
                  <a:schemeClr val="bg1">
                    <a:lumMod val="50000"/>
                  </a:schemeClr>
                </a:solidFill>
              </a:rPr>
              <a:t>Australian Football League. This document is confidential and intended solely for the use and information of the addressee.</a:t>
            </a:r>
          </a:p>
        </p:txBody>
      </p:sp>
    </p:spTree>
    <p:extLst>
      <p:ext uri="{BB962C8B-B14F-4D97-AF65-F5344CB8AC3E}">
        <p14:creationId xmlns:p14="http://schemas.microsoft.com/office/powerpoint/2010/main" val="93078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386975839"/>
              </p:ext>
            </p:ext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2" name="Object 1"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9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39332287"/>
      </p:ext>
    </p:extLst>
  </p:cSld>
  <p:clrMap bg1="lt1" tx1="dk1" bg2="lt2" tx2="dk2" accent1="accent1" accent2="accent2" accent3="accent3" accent4="accent4" accent5="accent5" accent6="accent6" hlink="hlink" folHlink="folHlink"/>
  <p:sldLayoutIdLst>
    <p:sldLayoutId id="2147483685" r:id="rId1"/>
    <p:sldLayoutId id="2147483697" r:id="rId2"/>
    <p:sldLayoutId id="2147483686" r:id="rId3"/>
    <p:sldLayoutId id="2147483702" r:id="rId4"/>
    <p:sldLayoutId id="2147483700" r:id="rId5"/>
    <p:sldLayoutId id="2147483696" r:id="rId6"/>
    <p:sldLayoutId id="2147483699" r:id="rId7"/>
    <p:sldLayoutId id="2147483701" r:id="rId8"/>
    <p:sldLayoutId id="2147483703" r:id="rId9"/>
    <p:sldLayoutId id="2147483704" r:id="rId10"/>
    <p:sldLayoutId id="2147483698" r:id="rId11"/>
  </p:sldLayoutIdLst>
  <p:txStyles>
    <p:titleStyle>
      <a:lvl1pPr algn="ctr" defTabSz="457148" rtl="0" eaLnBrk="1" latinLnBrk="0" hangingPunct="1">
        <a:spcBef>
          <a:spcPct val="0"/>
        </a:spcBef>
        <a:buNone/>
        <a:defRPr sz="4300" kern="1200">
          <a:solidFill>
            <a:schemeClr val="tx1"/>
          </a:solidFill>
          <a:latin typeface="+mj-lt"/>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6"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300" kern="1200">
          <a:solidFill>
            <a:schemeClr val="tx1"/>
          </a:solidFill>
          <a:latin typeface="+mn-lt"/>
          <a:ea typeface="+mn-ea"/>
          <a:cs typeface="+mn-cs"/>
        </a:defRPr>
      </a:lvl3pPr>
      <a:lvl4pPr marL="1600017"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6"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4"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2"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0"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8"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13.bin"/></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44.emf"/><Relationship Id="rId4" Type="http://schemas.openxmlformats.org/officeDocument/2006/relationships/image" Target="../media/image43.emf"/></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sources.afl.com.au/afl/document/2021/07/29/63be5076-d069-478b-800c-1ba050d43b32/COMMUNITY-CLUB-USER-GUIDE.pdf" TargetMode="Externa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2540000"/>
            <a:ext cx="3759200" cy="292100"/>
          </a:xfrm>
          <a:prstGeom prst="rect">
            <a:avLst/>
          </a:prstGeom>
          <a:noFill/>
        </p:spPr>
        <p:txBody>
          <a:bodyPr wrap="none" lIns="0" tIns="0" rIns="0" bIns="0" rtlCol="0">
            <a:noAutofit/>
          </a:bodyPr>
          <a:lstStyle/>
          <a:p>
            <a:pPr marL="0" indent="0">
              <a:spcBef>
                <a:spcPts val="1200"/>
              </a:spcBef>
              <a:buClr>
                <a:schemeClr val="tx2"/>
              </a:buClr>
              <a:buFont typeface="Arial"/>
              <a:buNone/>
            </a:pPr>
            <a:r>
              <a:rPr lang="en-AU" sz="1600" dirty="0">
                <a:solidFill>
                  <a:schemeClr val="tx1"/>
                </a:solidFill>
              </a:rPr>
              <a:t>[DRAFT DOCUMENT</a:t>
            </a:r>
            <a:r>
              <a:rPr lang="en-AU" sz="1600" baseline="0" dirty="0">
                <a:solidFill>
                  <a:schemeClr val="tx1"/>
                </a:solidFill>
              </a:rPr>
              <a:t>]</a:t>
            </a:r>
            <a:endParaRPr lang="en-AU" sz="1600" dirty="0">
              <a:solidFill>
                <a:schemeClr val="tx1"/>
              </a:solidFill>
            </a:endParaRPr>
          </a:p>
        </p:txBody>
      </p:sp>
      <p:sp>
        <p:nvSpPr>
          <p:cNvPr id="3" name="TextBox 2"/>
          <p:cNvSpPr txBox="1"/>
          <p:nvPr/>
        </p:nvSpPr>
        <p:spPr>
          <a:xfrm>
            <a:off x="3352800" y="3320248"/>
            <a:ext cx="5880100" cy="629451"/>
          </a:xfrm>
          <a:prstGeom prst="rect">
            <a:avLst/>
          </a:prstGeom>
          <a:noFill/>
        </p:spPr>
        <p:txBody>
          <a:bodyPr wrap="none" lIns="0" tIns="0" rIns="0" bIns="0" rtlCol="0">
            <a:noAutofit/>
          </a:bodyPr>
          <a:lstStyle/>
          <a:p>
            <a:pPr marL="0" indent="0">
              <a:spcBef>
                <a:spcPts val="1200"/>
              </a:spcBef>
              <a:buClr>
                <a:schemeClr val="tx2"/>
              </a:buClr>
              <a:buFont typeface="Arial"/>
              <a:buNone/>
            </a:pPr>
            <a:r>
              <a:rPr lang="en-AU" sz="2800" b="1" dirty="0"/>
              <a:t>AFL VIC – PlayHQ Training</a:t>
            </a:r>
            <a:endParaRPr lang="en-AU" sz="2800" b="1" dirty="0">
              <a:solidFill>
                <a:schemeClr val="tx1"/>
              </a:solidFill>
            </a:endParaRPr>
          </a:p>
        </p:txBody>
      </p:sp>
      <p:sp>
        <p:nvSpPr>
          <p:cNvPr id="4" name="TextBox 3"/>
          <p:cNvSpPr txBox="1"/>
          <p:nvPr/>
        </p:nvSpPr>
        <p:spPr>
          <a:xfrm>
            <a:off x="3352800" y="4254500"/>
            <a:ext cx="3759200" cy="292100"/>
          </a:xfrm>
          <a:prstGeom prst="rect">
            <a:avLst/>
          </a:prstGeom>
          <a:noFill/>
        </p:spPr>
        <p:txBody>
          <a:bodyPr wrap="none" lIns="0" tIns="0" rIns="0" bIns="0" rtlCol="0">
            <a:noAutofit/>
          </a:bodyPr>
          <a:lstStyle/>
          <a:p>
            <a:pPr marL="0" indent="0">
              <a:spcBef>
                <a:spcPts val="1200"/>
              </a:spcBef>
              <a:buClr>
                <a:schemeClr val="tx2"/>
              </a:buClr>
              <a:buFont typeface="Arial"/>
              <a:buNone/>
            </a:pPr>
            <a:r>
              <a:rPr lang="en-AU" sz="1600" dirty="0">
                <a:solidFill>
                  <a:schemeClr val="tx1"/>
                </a:solidFill>
              </a:rPr>
              <a:t>Club Session 3 – Club Set Up</a:t>
            </a:r>
          </a:p>
          <a:p>
            <a:pPr marL="0" indent="0">
              <a:spcBef>
                <a:spcPts val="1200"/>
              </a:spcBef>
              <a:buClr>
                <a:schemeClr val="tx2"/>
              </a:buClr>
              <a:buFont typeface="Arial"/>
              <a:buNone/>
            </a:pPr>
            <a:r>
              <a:rPr lang="en-AU" sz="1600" dirty="0">
                <a:solidFill>
                  <a:schemeClr val="tx1"/>
                </a:solidFill>
              </a:rPr>
              <a:t>August 2021</a:t>
            </a:r>
          </a:p>
        </p:txBody>
      </p:sp>
      <p:pic>
        <p:nvPicPr>
          <p:cNvPr id="5" name="Picture 4">
            <a:extLst>
              <a:ext uri="{FF2B5EF4-FFF2-40B4-BE49-F238E27FC236}">
                <a16:creationId xmlns:a16="http://schemas.microsoft.com/office/drawing/2014/main" id="{38FC048A-9875-4122-9DEC-8F012D2BE292}"/>
              </a:ext>
            </a:extLst>
          </p:cNvPr>
          <p:cNvPicPr>
            <a:picLocks noChangeAspect="1"/>
          </p:cNvPicPr>
          <p:nvPr/>
        </p:nvPicPr>
        <p:blipFill>
          <a:blip r:embed="rId2"/>
          <a:stretch>
            <a:fillRect/>
          </a:stretch>
        </p:blipFill>
        <p:spPr>
          <a:xfrm>
            <a:off x="8718640" y="6323120"/>
            <a:ext cx="1028519" cy="344012"/>
          </a:xfrm>
          <a:prstGeom prst="rect">
            <a:avLst/>
          </a:prstGeom>
        </p:spPr>
      </p:pic>
    </p:spTree>
    <p:extLst>
      <p:ext uri="{BB962C8B-B14F-4D97-AF65-F5344CB8AC3E}">
        <p14:creationId xmlns:p14="http://schemas.microsoft.com/office/powerpoint/2010/main" val="190271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2E39E-BE86-44BB-AAA5-29F1DA0A3740}"/>
              </a:ext>
            </a:extLst>
          </p:cNvPr>
          <p:cNvSpPr>
            <a:spLocks noGrp="1"/>
          </p:cNvSpPr>
          <p:nvPr>
            <p:ph type="body" sz="quarter" idx="15"/>
          </p:nvPr>
        </p:nvSpPr>
        <p:spPr>
          <a:xfrm>
            <a:off x="266701" y="952502"/>
            <a:ext cx="9372602" cy="1648656"/>
          </a:xfrm>
        </p:spPr>
        <p:txBody>
          <a:bodyPr/>
          <a:lstStyle/>
          <a:p>
            <a:r>
              <a:rPr lang="en-AU" sz="1400" b="0" i="0" u="none" strike="noStrike" baseline="0" dirty="0">
                <a:solidFill>
                  <a:srgbClr val="000000"/>
                </a:solidFill>
                <a:latin typeface="Calibri" panose="020F0502020204030204" pitchFamily="34" charset="0"/>
              </a:rPr>
              <a:t>Click on the </a:t>
            </a:r>
            <a:r>
              <a:rPr lang="en-AU" sz="1400" b="1" i="0" u="none" strike="noStrike" baseline="0" dirty="0">
                <a:solidFill>
                  <a:srgbClr val="000000"/>
                </a:solidFill>
                <a:latin typeface="Calibri" panose="020F0502020204030204" pitchFamily="34" charset="0"/>
              </a:rPr>
              <a:t>Contacts </a:t>
            </a:r>
            <a:r>
              <a:rPr lang="en-AU" sz="1400" b="0" i="0" u="none" strike="noStrike" baseline="0" dirty="0">
                <a:solidFill>
                  <a:srgbClr val="000000"/>
                </a:solidFill>
                <a:latin typeface="Calibri" panose="020F0502020204030204" pitchFamily="34" charset="0"/>
              </a:rPr>
              <a:t>tab. </a:t>
            </a:r>
          </a:p>
          <a:p>
            <a:r>
              <a:rPr lang="en-AU" sz="1400" b="0" i="0" u="none" strike="noStrike" baseline="0" dirty="0">
                <a:solidFill>
                  <a:srgbClr val="000000"/>
                </a:solidFill>
                <a:latin typeface="Calibri" panose="020F0502020204030204" pitchFamily="34" charset="0"/>
              </a:rPr>
              <a:t>Add one or more contact for your </a:t>
            </a:r>
            <a:r>
              <a:rPr lang="en-AU" sz="1400" dirty="0">
                <a:solidFill>
                  <a:srgbClr val="000000"/>
                </a:solidFill>
                <a:latin typeface="Calibri" panose="020F0502020204030204" pitchFamily="34" charset="0"/>
              </a:rPr>
              <a:t>club</a:t>
            </a:r>
            <a:r>
              <a:rPr lang="en-AU" sz="1400" b="0" i="0" u="none" strike="noStrike" baseline="0" dirty="0">
                <a:solidFill>
                  <a:srgbClr val="000000"/>
                </a:solidFill>
                <a:latin typeface="Calibri" panose="020F0502020204030204" pitchFamily="34" charset="0"/>
              </a:rPr>
              <a:t>, it is mandatory to </a:t>
            </a:r>
            <a:r>
              <a:rPr lang="en-AU" sz="1400" b="1" i="0" u="none" strike="noStrike" baseline="0" dirty="0">
                <a:solidFill>
                  <a:srgbClr val="000000"/>
                </a:solidFill>
                <a:latin typeface="Calibri" panose="020F0502020204030204" pitchFamily="34" charset="0"/>
              </a:rPr>
              <a:t>First Name, Last Name &amp; Position</a:t>
            </a:r>
            <a:r>
              <a:rPr lang="en-AU" sz="1400" b="0" i="0" u="none" strike="noStrike" baseline="0" dirty="0">
                <a:solidFill>
                  <a:srgbClr val="000000"/>
                </a:solidFill>
                <a:latin typeface="Calibri" panose="020F0502020204030204" pitchFamily="34" charset="0"/>
              </a:rPr>
              <a:t>. </a:t>
            </a:r>
          </a:p>
          <a:p>
            <a:r>
              <a:rPr lang="en-AU" sz="1400" b="0" i="0" u="none" strike="noStrike" baseline="0" dirty="0">
                <a:solidFill>
                  <a:srgbClr val="000000"/>
                </a:solidFill>
                <a:latin typeface="Calibri" panose="020F0502020204030204" pitchFamily="34" charset="0"/>
              </a:rPr>
              <a:t>Click on the </a:t>
            </a:r>
            <a:r>
              <a:rPr lang="en-AU" sz="1400" b="1" i="0" u="none" strike="noStrike" baseline="0" dirty="0">
                <a:solidFill>
                  <a:srgbClr val="000000"/>
                </a:solidFill>
                <a:latin typeface="Calibri" panose="020F0502020204030204" pitchFamily="34" charset="0"/>
              </a:rPr>
              <a:t>Update &amp; Save </a:t>
            </a:r>
            <a:r>
              <a:rPr lang="en-AU" sz="1400" b="0" i="0" u="none" strike="noStrike" baseline="0" dirty="0">
                <a:solidFill>
                  <a:srgbClr val="000000"/>
                </a:solidFill>
                <a:latin typeface="Calibri" panose="020F0502020204030204" pitchFamily="34" charset="0"/>
              </a:rPr>
              <a:t>button at the bottom of the page. </a:t>
            </a:r>
          </a:p>
          <a:p>
            <a:r>
              <a:rPr lang="en-AU" sz="1400" b="1" i="1" u="none" strike="noStrike" baseline="0" dirty="0">
                <a:solidFill>
                  <a:srgbClr val="000000"/>
                </a:solidFill>
                <a:latin typeface="Calibri" panose="020F0502020204030204" pitchFamily="34" charset="0"/>
              </a:rPr>
              <a:t>Please note this information is important as it appears on your </a:t>
            </a:r>
            <a:r>
              <a:rPr lang="en-AU" sz="1400" b="1" i="1" dirty="0">
                <a:solidFill>
                  <a:srgbClr val="000000"/>
                </a:solidFill>
                <a:latin typeface="Calibri" panose="020F0502020204030204" pitchFamily="34" charset="0"/>
              </a:rPr>
              <a:t>club</a:t>
            </a:r>
            <a:r>
              <a:rPr lang="en-AU" sz="1400" b="1" i="1" u="none" strike="noStrike" baseline="0" dirty="0">
                <a:solidFill>
                  <a:srgbClr val="000000"/>
                </a:solidFill>
                <a:latin typeface="Calibri" panose="020F0502020204030204" pitchFamily="34" charset="0"/>
              </a:rPr>
              <a:t>’s PlayHQ registration page</a:t>
            </a:r>
            <a:r>
              <a:rPr lang="en-AU" sz="1400" b="0" i="0" u="none" strike="noStrike" baseline="0" dirty="0">
                <a:solidFill>
                  <a:srgbClr val="000000"/>
                </a:solidFill>
                <a:latin typeface="Calibri" panose="020F0502020204030204" pitchFamily="34" charset="0"/>
              </a:rPr>
              <a:t>. </a:t>
            </a:r>
          </a:p>
          <a:p>
            <a:endParaRPr lang="en-AU" dirty="0"/>
          </a:p>
        </p:txBody>
      </p:sp>
      <p:sp>
        <p:nvSpPr>
          <p:cNvPr id="4" name="Title 3">
            <a:extLst>
              <a:ext uri="{FF2B5EF4-FFF2-40B4-BE49-F238E27FC236}">
                <a16:creationId xmlns:a16="http://schemas.microsoft.com/office/drawing/2014/main" id="{A5FD4CF5-4F08-4761-B1FE-1E85AAC2A348}"/>
              </a:ext>
            </a:extLst>
          </p:cNvPr>
          <p:cNvSpPr>
            <a:spLocks noGrp="1"/>
          </p:cNvSpPr>
          <p:nvPr>
            <p:ph type="title"/>
          </p:nvPr>
        </p:nvSpPr>
        <p:spPr/>
        <p:txBody>
          <a:bodyPr/>
          <a:lstStyle/>
          <a:p>
            <a:r>
              <a:rPr lang="en-AU" dirty="0"/>
              <a:t>My Organisation - Contacts</a:t>
            </a:r>
          </a:p>
        </p:txBody>
      </p:sp>
      <p:pic>
        <p:nvPicPr>
          <p:cNvPr id="5" name="Content Placeholder 4">
            <a:extLst>
              <a:ext uri="{FF2B5EF4-FFF2-40B4-BE49-F238E27FC236}">
                <a16:creationId xmlns:a16="http://schemas.microsoft.com/office/drawing/2014/main" id="{941EE1E6-AC28-43FA-962D-D20D9F563E3A}"/>
              </a:ext>
            </a:extLst>
          </p:cNvPr>
          <p:cNvPicPr>
            <a:picLocks noChangeAspect="1"/>
          </p:cNvPicPr>
          <p:nvPr/>
        </p:nvPicPr>
        <p:blipFill>
          <a:blip r:embed="rId2"/>
          <a:stretch>
            <a:fillRect/>
          </a:stretch>
        </p:blipFill>
        <p:spPr>
          <a:xfrm>
            <a:off x="712525" y="2601158"/>
            <a:ext cx="8480949" cy="2968331"/>
          </a:xfrm>
          <a:prstGeom prst="rect">
            <a:avLst/>
          </a:prstGeom>
        </p:spPr>
      </p:pic>
      <p:pic>
        <p:nvPicPr>
          <p:cNvPr id="6" name="Picture 5">
            <a:extLst>
              <a:ext uri="{FF2B5EF4-FFF2-40B4-BE49-F238E27FC236}">
                <a16:creationId xmlns:a16="http://schemas.microsoft.com/office/drawing/2014/main" id="{48782639-500C-4B64-904A-10520EC9914E}"/>
              </a:ext>
            </a:extLst>
          </p:cNvPr>
          <p:cNvPicPr>
            <a:picLocks noChangeAspect="1"/>
          </p:cNvPicPr>
          <p:nvPr/>
        </p:nvPicPr>
        <p:blipFill>
          <a:blip r:embed="rId3"/>
          <a:stretch>
            <a:fillRect/>
          </a:stretch>
        </p:blipFill>
        <p:spPr>
          <a:xfrm>
            <a:off x="4438739" y="6323120"/>
            <a:ext cx="1028519" cy="344012"/>
          </a:xfrm>
          <a:prstGeom prst="rect">
            <a:avLst/>
          </a:prstGeom>
        </p:spPr>
      </p:pic>
    </p:spTree>
    <p:extLst>
      <p:ext uri="{BB962C8B-B14F-4D97-AF65-F5344CB8AC3E}">
        <p14:creationId xmlns:p14="http://schemas.microsoft.com/office/powerpoint/2010/main" val="2099816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93490D-330A-438A-B845-FD42CEE82E0B}"/>
              </a:ext>
            </a:extLst>
          </p:cNvPr>
          <p:cNvSpPr>
            <a:spLocks noGrp="1"/>
          </p:cNvSpPr>
          <p:nvPr>
            <p:ph type="body" sz="quarter" idx="15"/>
          </p:nvPr>
        </p:nvSpPr>
        <p:spPr>
          <a:xfrm>
            <a:off x="266701" y="952502"/>
            <a:ext cx="9372602" cy="2261216"/>
          </a:xfrm>
        </p:spPr>
        <p:txBody>
          <a:bodyPr/>
          <a:lstStyle/>
          <a:p>
            <a:r>
              <a:rPr lang="en-AU" sz="1400" b="1" i="1" u="none" strike="noStrike" baseline="0" dirty="0">
                <a:solidFill>
                  <a:srgbClr val="000000"/>
                </a:solidFill>
                <a:latin typeface="Calibri" panose="020F0502020204030204" pitchFamily="34" charset="0"/>
              </a:rPr>
              <a:t>Vouchers are an exciting new feature in the PlayHQ platform which enable Community Football Associations and Clubs to provide a discount to their organisation registration fees at the payment stage of the registration process.</a:t>
            </a:r>
          </a:p>
          <a:p>
            <a:r>
              <a:rPr lang="en-AU" sz="1400" b="0" i="0" u="none" strike="noStrike" baseline="0" dirty="0">
                <a:solidFill>
                  <a:srgbClr val="000000"/>
                </a:solidFill>
                <a:latin typeface="Calibri" panose="020F0502020204030204" pitchFamily="34" charset="0"/>
              </a:rPr>
              <a:t>Click on the </a:t>
            </a:r>
            <a:r>
              <a:rPr lang="en-AU" sz="1400" b="1" i="0" u="none" strike="noStrike" baseline="0" dirty="0">
                <a:solidFill>
                  <a:srgbClr val="000000"/>
                </a:solidFill>
                <a:latin typeface="Calibri" panose="020F0502020204030204" pitchFamily="34" charset="0"/>
              </a:rPr>
              <a:t>Vouchers </a:t>
            </a:r>
            <a:r>
              <a:rPr lang="en-AU" sz="1400" b="0" i="0" u="none" strike="noStrike" baseline="0" dirty="0">
                <a:solidFill>
                  <a:srgbClr val="000000"/>
                </a:solidFill>
                <a:latin typeface="Calibri" panose="020F0502020204030204" pitchFamily="34" charset="0"/>
              </a:rPr>
              <a:t>tab. If you wish to add a </a:t>
            </a:r>
            <a:r>
              <a:rPr lang="en-AU" sz="1400" b="1" i="0" u="none" strike="noStrike" baseline="0" dirty="0">
                <a:solidFill>
                  <a:srgbClr val="000000"/>
                </a:solidFill>
                <a:latin typeface="Calibri" panose="020F0502020204030204" pitchFamily="34" charset="0"/>
              </a:rPr>
              <a:t>Voucher </a:t>
            </a:r>
            <a:r>
              <a:rPr lang="en-AU" sz="1400" b="0" i="0" u="none" strike="noStrike" baseline="0" dirty="0">
                <a:solidFill>
                  <a:srgbClr val="000000"/>
                </a:solidFill>
                <a:latin typeface="Calibri" panose="020F0502020204030204" pitchFamily="34" charset="0"/>
              </a:rPr>
              <a:t>click on </a:t>
            </a:r>
            <a:r>
              <a:rPr lang="en-AU" sz="1400" b="1" i="0" u="none" strike="noStrike" baseline="0" dirty="0">
                <a:solidFill>
                  <a:srgbClr val="000000"/>
                </a:solidFill>
                <a:latin typeface="Calibri" panose="020F0502020204030204" pitchFamily="34" charset="0"/>
              </a:rPr>
              <a:t>Create a Voucher</a:t>
            </a:r>
            <a:r>
              <a:rPr lang="en-AU" sz="1400" b="0" i="0" u="none" strike="noStrike" baseline="0" dirty="0">
                <a:solidFill>
                  <a:srgbClr val="000000"/>
                </a:solidFill>
                <a:latin typeface="Calibri" panose="020F0502020204030204" pitchFamily="34" charset="0"/>
              </a:rPr>
              <a:t>, complete the required fields, set Voucher can be applied at checkout to On and click on the </a:t>
            </a:r>
            <a:r>
              <a:rPr lang="en-AU" sz="1400" b="1" i="0" u="none" strike="noStrike" baseline="0" dirty="0">
                <a:solidFill>
                  <a:srgbClr val="000000"/>
                </a:solidFill>
                <a:latin typeface="Calibri" panose="020F0502020204030204" pitchFamily="34" charset="0"/>
              </a:rPr>
              <a:t>Create </a:t>
            </a:r>
            <a:r>
              <a:rPr lang="en-AU" sz="1400" b="0" i="0" u="none" strike="noStrike" baseline="0" dirty="0">
                <a:solidFill>
                  <a:srgbClr val="000000"/>
                </a:solidFill>
                <a:latin typeface="Calibri" panose="020F0502020204030204" pitchFamily="34" charset="0"/>
              </a:rPr>
              <a:t>button in the top right corner. </a:t>
            </a:r>
          </a:p>
          <a:p>
            <a:r>
              <a:rPr lang="en-AU" sz="1400" dirty="0">
                <a:solidFill>
                  <a:srgbClr val="000000"/>
                </a:solidFill>
                <a:latin typeface="Calibri" panose="020F0502020204030204" pitchFamily="34" charset="0"/>
              </a:rPr>
              <a:t>You can create individual vouchers or set a limit of up to 10000 per voucher. </a:t>
            </a:r>
          </a:p>
          <a:p>
            <a:r>
              <a:rPr lang="en-AU" sz="1400" dirty="0">
                <a:solidFill>
                  <a:srgbClr val="000000"/>
                </a:solidFill>
                <a:latin typeface="Calibri" panose="020F0502020204030204" pitchFamily="34" charset="0"/>
              </a:rPr>
              <a:t>De-activate voucher when you no longer need this. </a:t>
            </a:r>
          </a:p>
          <a:p>
            <a:r>
              <a:rPr lang="en-AU" sz="1400" dirty="0">
                <a:solidFill>
                  <a:srgbClr val="000000"/>
                </a:solidFill>
                <a:latin typeface="Calibri" panose="020F0502020204030204" pitchFamily="34" charset="0"/>
              </a:rPr>
              <a:t>Vouchers only discount the fees at the level it was created. </a:t>
            </a:r>
            <a:endParaRPr lang="en-US" sz="1800" dirty="0"/>
          </a:p>
          <a:p>
            <a:endParaRPr lang="en-AU" dirty="0"/>
          </a:p>
        </p:txBody>
      </p:sp>
      <p:sp>
        <p:nvSpPr>
          <p:cNvPr id="4" name="Title 3">
            <a:extLst>
              <a:ext uri="{FF2B5EF4-FFF2-40B4-BE49-F238E27FC236}">
                <a16:creationId xmlns:a16="http://schemas.microsoft.com/office/drawing/2014/main" id="{D636EFA9-55F2-41BC-8B28-D35EBD364F2B}"/>
              </a:ext>
            </a:extLst>
          </p:cNvPr>
          <p:cNvSpPr>
            <a:spLocks noGrp="1"/>
          </p:cNvSpPr>
          <p:nvPr>
            <p:ph type="title"/>
          </p:nvPr>
        </p:nvSpPr>
        <p:spPr/>
        <p:txBody>
          <a:bodyPr/>
          <a:lstStyle/>
          <a:p>
            <a:r>
              <a:rPr lang="en-AU" dirty="0"/>
              <a:t>My Organisation - Vouchers</a:t>
            </a:r>
          </a:p>
        </p:txBody>
      </p:sp>
      <p:pic>
        <p:nvPicPr>
          <p:cNvPr id="5" name="Content Placeholder 4">
            <a:extLst>
              <a:ext uri="{FF2B5EF4-FFF2-40B4-BE49-F238E27FC236}">
                <a16:creationId xmlns:a16="http://schemas.microsoft.com/office/drawing/2014/main" id="{6B6C5325-8EC9-478F-9CE1-7370F50E6178}"/>
              </a:ext>
            </a:extLst>
          </p:cNvPr>
          <p:cNvPicPr>
            <a:picLocks noChangeAspect="1"/>
          </p:cNvPicPr>
          <p:nvPr/>
        </p:nvPicPr>
        <p:blipFill>
          <a:blip r:embed="rId3"/>
          <a:stretch>
            <a:fillRect/>
          </a:stretch>
        </p:blipFill>
        <p:spPr>
          <a:xfrm>
            <a:off x="1501140" y="3213718"/>
            <a:ext cx="6903720" cy="3106673"/>
          </a:xfrm>
          <a:prstGeom prst="rect">
            <a:avLst/>
          </a:prstGeom>
        </p:spPr>
      </p:pic>
      <p:pic>
        <p:nvPicPr>
          <p:cNvPr id="6" name="Picture 5">
            <a:extLst>
              <a:ext uri="{FF2B5EF4-FFF2-40B4-BE49-F238E27FC236}">
                <a16:creationId xmlns:a16="http://schemas.microsoft.com/office/drawing/2014/main" id="{6CB62A9E-E0AB-46F2-A2A6-F0D53C70CEE5}"/>
              </a:ext>
            </a:extLst>
          </p:cNvPr>
          <p:cNvPicPr>
            <a:picLocks noChangeAspect="1"/>
          </p:cNvPicPr>
          <p:nvPr/>
        </p:nvPicPr>
        <p:blipFill>
          <a:blip r:embed="rId4"/>
          <a:stretch>
            <a:fillRect/>
          </a:stretch>
        </p:blipFill>
        <p:spPr>
          <a:xfrm>
            <a:off x="4438740" y="6323120"/>
            <a:ext cx="1028519" cy="344012"/>
          </a:xfrm>
          <a:prstGeom prst="rect">
            <a:avLst/>
          </a:prstGeom>
        </p:spPr>
      </p:pic>
    </p:spTree>
    <p:extLst>
      <p:ext uri="{BB962C8B-B14F-4D97-AF65-F5344CB8AC3E}">
        <p14:creationId xmlns:p14="http://schemas.microsoft.com/office/powerpoint/2010/main" val="136647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9F615F-1E86-4FC4-97DF-BF3BBE5BF5A6}"/>
              </a:ext>
            </a:extLst>
          </p:cNvPr>
          <p:cNvSpPr>
            <a:spLocks noGrp="1"/>
          </p:cNvSpPr>
          <p:nvPr>
            <p:ph type="body" sz="quarter" idx="15"/>
          </p:nvPr>
        </p:nvSpPr>
        <p:spPr>
          <a:xfrm>
            <a:off x="266701" y="952501"/>
            <a:ext cx="9372602" cy="2287849"/>
          </a:xfrm>
        </p:spPr>
        <p:txBody>
          <a:bodyPr/>
          <a:lstStyle/>
          <a:p>
            <a:r>
              <a:rPr lang="en-AU" sz="1400" b="1" i="0" u="none" strike="noStrike" baseline="0" dirty="0">
                <a:latin typeface="Calibri" panose="020F0502020204030204" pitchFamily="34" charset="0"/>
              </a:rPr>
              <a:t>Please note all organisations that wish to accept online payments must complete this function. Bank details added in the previous platform will NOT be transferred in the PlayHQ platform. </a:t>
            </a:r>
            <a:endParaRPr lang="en-AU" sz="1400" b="0" i="0" u="none" strike="noStrike" baseline="0" dirty="0">
              <a:latin typeface="Calibri" panose="020F0502020204030204" pitchFamily="34" charset="0"/>
            </a:endParaRPr>
          </a:p>
          <a:p>
            <a:r>
              <a:rPr lang="en-AU" sz="1400" b="0" i="0" u="none" strike="noStrike" baseline="0" dirty="0">
                <a:latin typeface="Calibri" panose="020F0502020204030204" pitchFamily="34" charset="0"/>
              </a:rPr>
              <a:t>Click on the </a:t>
            </a:r>
            <a:r>
              <a:rPr lang="en-AU" sz="1400" b="1" i="0" u="none" strike="noStrike" baseline="0" dirty="0">
                <a:latin typeface="Calibri" panose="020F0502020204030204" pitchFamily="34" charset="0"/>
              </a:rPr>
              <a:t>Payments </a:t>
            </a:r>
            <a:r>
              <a:rPr lang="en-AU" sz="1400" b="0" i="0" u="none" strike="noStrike" baseline="0" dirty="0">
                <a:latin typeface="Calibri" panose="020F0502020204030204" pitchFamily="34" charset="0"/>
              </a:rPr>
              <a:t>tab, click on the </a:t>
            </a:r>
            <a:r>
              <a:rPr lang="en-AU" sz="1400" b="1" i="0" u="none" strike="noStrike" baseline="0" dirty="0">
                <a:latin typeface="Calibri" panose="020F0502020204030204" pitchFamily="34" charset="0"/>
              </a:rPr>
              <a:t>Submit Payment Details </a:t>
            </a:r>
            <a:r>
              <a:rPr lang="en-AU" sz="1400" b="0" i="0" u="none" strike="noStrike" baseline="0" dirty="0">
                <a:latin typeface="Calibri" panose="020F0502020204030204" pitchFamily="34" charset="0"/>
              </a:rPr>
              <a:t>button and complete the required fields.</a:t>
            </a:r>
          </a:p>
          <a:p>
            <a:r>
              <a:rPr lang="en-AU" sz="1400" b="0" i="0" u="none" strike="noStrike" baseline="0" dirty="0">
                <a:latin typeface="Calibri" panose="020F0502020204030204" pitchFamily="34" charset="0"/>
              </a:rPr>
              <a:t>Add Organisation details and select answers to GST questions. </a:t>
            </a:r>
            <a:endParaRPr lang="en-AU" sz="1400" dirty="0">
              <a:latin typeface="Calibri" panose="020F0502020204030204" pitchFamily="34" charset="0"/>
            </a:endParaRPr>
          </a:p>
          <a:p>
            <a:r>
              <a:rPr lang="en-AU" sz="1400" b="0" i="0" u="none" strike="noStrike" baseline="0" dirty="0">
                <a:latin typeface="Calibri" panose="020F0502020204030204" pitchFamily="34" charset="0"/>
              </a:rPr>
              <a:t>Add Organisation bank details and representative details. </a:t>
            </a:r>
          </a:p>
          <a:p>
            <a:r>
              <a:rPr lang="en-AU" sz="1400" b="0" i="0" u="none" strike="noStrike" baseline="0" dirty="0">
                <a:latin typeface="Calibri" panose="020F0502020204030204" pitchFamily="34" charset="0"/>
              </a:rPr>
              <a:t>Select Photo Identification method, either Drivers License OR Passport and upload image(s), agree to the Terms and Conditions, and click on the </a:t>
            </a:r>
            <a:r>
              <a:rPr lang="en-AU" sz="1400" b="1" i="0" u="none" strike="noStrike" baseline="0" dirty="0">
                <a:latin typeface="Calibri" panose="020F0502020204030204" pitchFamily="34" charset="0"/>
              </a:rPr>
              <a:t>Submit </a:t>
            </a:r>
            <a:r>
              <a:rPr lang="en-AU" sz="1400" b="0" i="0" u="none" strike="noStrike" baseline="0" dirty="0">
                <a:latin typeface="Calibri" panose="020F0502020204030204" pitchFamily="34" charset="0"/>
              </a:rPr>
              <a:t>button at the top of the page. </a:t>
            </a:r>
            <a:endParaRPr lang="en-US" sz="1400" dirty="0"/>
          </a:p>
          <a:p>
            <a:endParaRPr lang="en-AU" dirty="0"/>
          </a:p>
        </p:txBody>
      </p:sp>
      <p:sp>
        <p:nvSpPr>
          <p:cNvPr id="4" name="Title 3">
            <a:extLst>
              <a:ext uri="{FF2B5EF4-FFF2-40B4-BE49-F238E27FC236}">
                <a16:creationId xmlns:a16="http://schemas.microsoft.com/office/drawing/2014/main" id="{4E73BC7C-08F1-487C-A3DB-B3FB5E3EA3E1}"/>
              </a:ext>
            </a:extLst>
          </p:cNvPr>
          <p:cNvSpPr>
            <a:spLocks noGrp="1"/>
          </p:cNvSpPr>
          <p:nvPr>
            <p:ph type="title"/>
          </p:nvPr>
        </p:nvSpPr>
        <p:spPr/>
        <p:txBody>
          <a:bodyPr/>
          <a:lstStyle/>
          <a:p>
            <a:r>
              <a:rPr lang="en-AU" dirty="0"/>
              <a:t>My Organisation - Payments</a:t>
            </a:r>
          </a:p>
        </p:txBody>
      </p:sp>
      <p:pic>
        <p:nvPicPr>
          <p:cNvPr id="5" name="Picture 4">
            <a:extLst>
              <a:ext uri="{FF2B5EF4-FFF2-40B4-BE49-F238E27FC236}">
                <a16:creationId xmlns:a16="http://schemas.microsoft.com/office/drawing/2014/main" id="{74B74809-A7F0-4B70-8CE1-34374FF4A2DA}"/>
              </a:ext>
            </a:extLst>
          </p:cNvPr>
          <p:cNvPicPr>
            <a:picLocks noChangeAspect="1"/>
          </p:cNvPicPr>
          <p:nvPr/>
        </p:nvPicPr>
        <p:blipFill>
          <a:blip r:embed="rId2"/>
          <a:stretch>
            <a:fillRect/>
          </a:stretch>
        </p:blipFill>
        <p:spPr>
          <a:xfrm>
            <a:off x="4438740" y="6424796"/>
            <a:ext cx="1028519" cy="344012"/>
          </a:xfrm>
          <a:prstGeom prst="rect">
            <a:avLst/>
          </a:prstGeom>
        </p:spPr>
      </p:pic>
      <p:pic>
        <p:nvPicPr>
          <p:cNvPr id="6" name="Content Placeholder 4" descr="Graphical user interface, text, application, email&#10;&#10;Description automatically generated">
            <a:extLst>
              <a:ext uri="{FF2B5EF4-FFF2-40B4-BE49-F238E27FC236}">
                <a16:creationId xmlns:a16="http://schemas.microsoft.com/office/drawing/2014/main" id="{74EB809F-2A3B-4F59-B5FA-E94A444D72F9}"/>
              </a:ext>
            </a:extLst>
          </p:cNvPr>
          <p:cNvPicPr>
            <a:picLocks noChangeAspect="1"/>
          </p:cNvPicPr>
          <p:nvPr/>
        </p:nvPicPr>
        <p:blipFill>
          <a:blip r:embed="rId3"/>
          <a:stretch>
            <a:fillRect/>
          </a:stretch>
        </p:blipFill>
        <p:spPr>
          <a:xfrm>
            <a:off x="1806574" y="3142559"/>
            <a:ext cx="6292850" cy="3036300"/>
          </a:xfrm>
          <a:prstGeom prst="rect">
            <a:avLst/>
          </a:prstGeom>
        </p:spPr>
      </p:pic>
    </p:spTree>
    <p:extLst>
      <p:ext uri="{BB962C8B-B14F-4D97-AF65-F5344CB8AC3E}">
        <p14:creationId xmlns:p14="http://schemas.microsoft.com/office/powerpoint/2010/main" val="294931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203011-7DCC-478A-9982-81AEA2D3D170}"/>
              </a:ext>
            </a:extLst>
          </p:cNvPr>
          <p:cNvSpPr>
            <a:spLocks noGrp="1"/>
          </p:cNvSpPr>
          <p:nvPr>
            <p:ph type="body" sz="quarter" idx="15"/>
          </p:nvPr>
        </p:nvSpPr>
        <p:spPr/>
        <p:txBody>
          <a:bodyPr/>
          <a:lstStyle/>
          <a:p>
            <a:r>
              <a:rPr lang="en-AU" sz="1400" b="0" i="0" u="none" strike="noStrike" baseline="0" dirty="0">
                <a:latin typeface="Calibri" panose="020F0502020204030204" pitchFamily="34" charset="0"/>
              </a:rPr>
              <a:t>If your organisation is registered with your state government voucher program you can turn on the button in the </a:t>
            </a:r>
            <a:r>
              <a:rPr lang="en-AU" sz="1400" b="1" i="0" u="none" strike="noStrike" baseline="0" dirty="0">
                <a:latin typeface="Calibri" panose="020F0502020204030204" pitchFamily="34" charset="0"/>
              </a:rPr>
              <a:t>Competitions </a:t>
            </a:r>
            <a:r>
              <a:rPr lang="en-AU" sz="1400" b="0" i="0" u="none" strike="noStrike" baseline="0" dirty="0">
                <a:latin typeface="Calibri" panose="020F0502020204030204" pitchFamily="34" charset="0"/>
              </a:rPr>
              <a:t>column and click on the </a:t>
            </a:r>
            <a:r>
              <a:rPr lang="en-AU" sz="1400" b="1" i="0" u="none" strike="noStrike" baseline="0" dirty="0">
                <a:latin typeface="Calibri" panose="020F0502020204030204" pitchFamily="34" charset="0"/>
              </a:rPr>
              <a:t>Update &amp; Save </a:t>
            </a:r>
            <a:r>
              <a:rPr lang="en-AU" sz="1400" b="0" i="0" u="none" strike="noStrike" baseline="0" dirty="0">
                <a:latin typeface="Calibri" panose="020F0502020204030204" pitchFamily="34" charset="0"/>
              </a:rPr>
              <a:t>button. </a:t>
            </a:r>
          </a:p>
          <a:p>
            <a:r>
              <a:rPr lang="en-AU" sz="1400" b="0" i="0" u="none" strike="noStrike" baseline="0" dirty="0">
                <a:latin typeface="Calibri" panose="020F0502020204030204" pitchFamily="34" charset="0"/>
              </a:rPr>
              <a:t>Please note you can turn on more than one state for those organisations that cross a state border. </a:t>
            </a:r>
            <a:endParaRPr lang="en-US" sz="1400" dirty="0"/>
          </a:p>
          <a:p>
            <a:endParaRPr lang="en-AU" dirty="0"/>
          </a:p>
        </p:txBody>
      </p:sp>
      <p:sp>
        <p:nvSpPr>
          <p:cNvPr id="4" name="Title 3">
            <a:extLst>
              <a:ext uri="{FF2B5EF4-FFF2-40B4-BE49-F238E27FC236}">
                <a16:creationId xmlns:a16="http://schemas.microsoft.com/office/drawing/2014/main" id="{602021AF-8E30-4522-95D4-110E988747C0}"/>
              </a:ext>
            </a:extLst>
          </p:cNvPr>
          <p:cNvSpPr>
            <a:spLocks noGrp="1"/>
          </p:cNvSpPr>
          <p:nvPr>
            <p:ph type="title"/>
          </p:nvPr>
        </p:nvSpPr>
        <p:spPr/>
        <p:txBody>
          <a:bodyPr/>
          <a:lstStyle/>
          <a:p>
            <a:r>
              <a:rPr lang="en-AU" sz="2000" dirty="0"/>
              <a:t>Settings- Government </a:t>
            </a:r>
            <a:r>
              <a:rPr lang="en-AU" b="1" dirty="0">
                <a:solidFill>
                  <a:schemeClr val="accent1">
                    <a:lumMod val="50000"/>
                  </a:schemeClr>
                </a:solidFill>
              </a:rPr>
              <a:t>vouchers</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078638B6-9358-458E-A51A-62948CA0EC3C}"/>
              </a:ext>
            </a:extLst>
          </p:cNvPr>
          <p:cNvPicPr>
            <a:picLocks noChangeAspect="1"/>
          </p:cNvPicPr>
          <p:nvPr/>
        </p:nvPicPr>
        <p:blipFill>
          <a:blip r:embed="rId2"/>
          <a:stretch>
            <a:fillRect/>
          </a:stretch>
        </p:blipFill>
        <p:spPr>
          <a:xfrm>
            <a:off x="4438740" y="6326325"/>
            <a:ext cx="1028519" cy="344012"/>
          </a:xfrm>
          <a:prstGeom prst="rect">
            <a:avLst/>
          </a:prstGeom>
        </p:spPr>
      </p:pic>
      <p:pic>
        <p:nvPicPr>
          <p:cNvPr id="6" name="Content Placeholder 4">
            <a:extLst>
              <a:ext uri="{FF2B5EF4-FFF2-40B4-BE49-F238E27FC236}">
                <a16:creationId xmlns:a16="http://schemas.microsoft.com/office/drawing/2014/main" id="{7E941A90-1F88-4859-9881-63C6D28C02C7}"/>
              </a:ext>
            </a:extLst>
          </p:cNvPr>
          <p:cNvPicPr>
            <a:picLocks noChangeAspect="1"/>
          </p:cNvPicPr>
          <p:nvPr/>
        </p:nvPicPr>
        <p:blipFill>
          <a:blip r:embed="rId3"/>
          <a:stretch>
            <a:fillRect/>
          </a:stretch>
        </p:blipFill>
        <p:spPr>
          <a:xfrm>
            <a:off x="870101" y="2560877"/>
            <a:ext cx="7951164" cy="3120832"/>
          </a:xfrm>
          <a:prstGeom prst="rect">
            <a:avLst/>
          </a:prstGeom>
        </p:spPr>
      </p:pic>
    </p:spTree>
    <p:extLst>
      <p:ext uri="{BB962C8B-B14F-4D97-AF65-F5344CB8AC3E}">
        <p14:creationId xmlns:p14="http://schemas.microsoft.com/office/powerpoint/2010/main" val="2389576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C683B2-CA61-474D-8E65-86D51115E92E}"/>
              </a:ext>
            </a:extLst>
          </p:cNvPr>
          <p:cNvSpPr>
            <a:spLocks noGrp="1"/>
          </p:cNvSpPr>
          <p:nvPr>
            <p:ph type="body" sz="quarter" idx="15"/>
          </p:nvPr>
        </p:nvSpPr>
        <p:spPr>
          <a:xfrm>
            <a:off x="266701" y="952501"/>
            <a:ext cx="9372602" cy="2341115"/>
          </a:xfrm>
        </p:spPr>
        <p:txBody>
          <a:bodyPr/>
          <a:lstStyle/>
          <a:p>
            <a:pPr marL="0" indent="0" algn="ctr">
              <a:buNone/>
            </a:pPr>
            <a:r>
              <a:rPr lang="en-AU" sz="1400" b="0" i="0" u="none" strike="noStrike" baseline="0" dirty="0">
                <a:latin typeface="Calibri" panose="020F0502020204030204" pitchFamily="34" charset="0"/>
              </a:rPr>
              <a:t>As part of your Club Administration duties you may need or want to email your participants to provide general information, and ad hoc communication and updates. Using </a:t>
            </a:r>
            <a:r>
              <a:rPr lang="en-AU" sz="1400" b="0" i="0" u="none" strike="noStrike" baseline="0" dirty="0" err="1">
                <a:latin typeface="Calibri" panose="020F0502020204030204" pitchFamily="34" charset="0"/>
              </a:rPr>
              <a:t>PlayHQ</a:t>
            </a:r>
            <a:r>
              <a:rPr lang="en-AU" sz="1400" b="0" i="0" u="none" strike="noStrike" baseline="0" dirty="0">
                <a:latin typeface="Calibri" panose="020F0502020204030204" pitchFamily="34" charset="0"/>
              </a:rPr>
              <a:t> and another platform called Mailchimp, you can easily and quickly integrate / automatically feed your participants email addresses into Mailchimp and send emails. </a:t>
            </a:r>
          </a:p>
          <a:p>
            <a:pPr marL="0" indent="0" algn="ctr">
              <a:buNone/>
            </a:pPr>
            <a:r>
              <a:rPr lang="en-AU" sz="1400" b="0" i="0" u="none" strike="noStrike" baseline="0" dirty="0">
                <a:latin typeface="Calibri" panose="020F0502020204030204" pitchFamily="34" charset="0"/>
              </a:rPr>
              <a:t>Mailchimp is a free online tool that you can use to send emails to your participants. You can integrate to add existing Mailchimp account or create a new Mailchimp account. </a:t>
            </a:r>
            <a:endParaRPr lang="en-AU" sz="1400" dirty="0">
              <a:latin typeface="Calibri" panose="020F0502020204030204" pitchFamily="34" charset="0"/>
            </a:endParaRPr>
          </a:p>
          <a:p>
            <a:pPr marL="0" indent="0" algn="ctr">
              <a:buNone/>
            </a:pPr>
            <a:r>
              <a:rPr lang="en-AU" sz="1400" b="0" i="0" u="none" strike="noStrike" baseline="0" dirty="0">
                <a:latin typeface="Calibri" panose="020F0502020204030204" pitchFamily="34" charset="0"/>
              </a:rPr>
              <a:t>To create a new Mailchimp account go to https://login.mailchimp.com/signup/. Enter your email address, and nominate a username and password. Click Sign Up. </a:t>
            </a:r>
            <a:endParaRPr lang="en-US" sz="1400" dirty="0"/>
          </a:p>
          <a:p>
            <a:endParaRPr lang="en-AU" dirty="0"/>
          </a:p>
        </p:txBody>
      </p:sp>
      <p:sp>
        <p:nvSpPr>
          <p:cNvPr id="4" name="Title 3">
            <a:extLst>
              <a:ext uri="{FF2B5EF4-FFF2-40B4-BE49-F238E27FC236}">
                <a16:creationId xmlns:a16="http://schemas.microsoft.com/office/drawing/2014/main" id="{69C494E0-5C00-4FD3-BD23-CF799E215551}"/>
              </a:ext>
            </a:extLst>
          </p:cNvPr>
          <p:cNvSpPr>
            <a:spLocks noGrp="1"/>
          </p:cNvSpPr>
          <p:nvPr>
            <p:ph type="title"/>
          </p:nvPr>
        </p:nvSpPr>
        <p:spPr/>
        <p:txBody>
          <a:bodyPr/>
          <a:lstStyle/>
          <a:p>
            <a:r>
              <a:rPr lang="en-AU" sz="2000" dirty="0"/>
              <a:t>Settings- </a:t>
            </a:r>
            <a:r>
              <a:rPr lang="en-AU" sz="2000" b="1" dirty="0">
                <a:solidFill>
                  <a:schemeClr val="accent1">
                    <a:lumMod val="50000"/>
                  </a:schemeClr>
                </a:solidFill>
              </a:rPr>
              <a:t>Integrations</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DC63F26A-989F-4557-9522-6B7D3573F4B4}"/>
              </a:ext>
            </a:extLst>
          </p:cNvPr>
          <p:cNvPicPr>
            <a:picLocks noChangeAspect="1"/>
          </p:cNvPicPr>
          <p:nvPr/>
        </p:nvPicPr>
        <p:blipFill>
          <a:blip r:embed="rId2"/>
          <a:stretch>
            <a:fillRect/>
          </a:stretch>
        </p:blipFill>
        <p:spPr>
          <a:xfrm>
            <a:off x="4438740" y="6323120"/>
            <a:ext cx="1028519" cy="344012"/>
          </a:xfrm>
          <a:prstGeom prst="rect">
            <a:avLst/>
          </a:prstGeom>
        </p:spPr>
      </p:pic>
      <p:pic>
        <p:nvPicPr>
          <p:cNvPr id="6" name="Picture 5">
            <a:extLst>
              <a:ext uri="{FF2B5EF4-FFF2-40B4-BE49-F238E27FC236}">
                <a16:creationId xmlns:a16="http://schemas.microsoft.com/office/drawing/2014/main" id="{86D1CFE7-3A29-4A71-AB83-1C347C8A5176}"/>
              </a:ext>
            </a:extLst>
          </p:cNvPr>
          <p:cNvPicPr>
            <a:picLocks noChangeAspect="1"/>
          </p:cNvPicPr>
          <p:nvPr/>
        </p:nvPicPr>
        <p:blipFill>
          <a:blip r:embed="rId3"/>
          <a:stretch>
            <a:fillRect/>
          </a:stretch>
        </p:blipFill>
        <p:spPr>
          <a:xfrm>
            <a:off x="3288546" y="2814220"/>
            <a:ext cx="2788237" cy="3331345"/>
          </a:xfrm>
          <a:prstGeom prst="rect">
            <a:avLst/>
          </a:prstGeom>
        </p:spPr>
      </p:pic>
    </p:spTree>
    <p:extLst>
      <p:ext uri="{BB962C8B-B14F-4D97-AF65-F5344CB8AC3E}">
        <p14:creationId xmlns:p14="http://schemas.microsoft.com/office/powerpoint/2010/main" val="193400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583DF-700B-47A6-B6A4-8033DEFBE84E}"/>
              </a:ext>
            </a:extLst>
          </p:cNvPr>
          <p:cNvSpPr>
            <a:spLocks noGrp="1"/>
          </p:cNvSpPr>
          <p:nvPr>
            <p:ph type="body" sz="quarter" idx="15"/>
          </p:nvPr>
        </p:nvSpPr>
        <p:spPr/>
        <p:txBody>
          <a:bodyPr/>
          <a:lstStyle/>
          <a:p>
            <a:r>
              <a:rPr lang="en-AU" sz="1400" b="0" i="0" u="none" strike="noStrike" baseline="0" dirty="0">
                <a:solidFill>
                  <a:srgbClr val="000000"/>
                </a:solidFill>
                <a:latin typeface="Calibri" panose="020F0502020204030204" pitchFamily="34" charset="0"/>
              </a:rPr>
              <a:t>To connect a </a:t>
            </a:r>
            <a:r>
              <a:rPr lang="en-AU" sz="1400" b="1" i="0" u="none" strike="noStrike" baseline="0" dirty="0">
                <a:solidFill>
                  <a:srgbClr val="000000"/>
                </a:solidFill>
                <a:latin typeface="Calibri" panose="020F0502020204030204" pitchFamily="34" charset="0"/>
              </a:rPr>
              <a:t>Club </a:t>
            </a:r>
            <a:r>
              <a:rPr lang="en-AU" sz="1400" b="0" i="0" u="none" strike="noStrike" baseline="0" dirty="0">
                <a:solidFill>
                  <a:srgbClr val="000000"/>
                </a:solidFill>
                <a:latin typeface="Calibri" panose="020F0502020204030204" pitchFamily="34" charset="0"/>
              </a:rPr>
              <a:t>to a </a:t>
            </a:r>
            <a:r>
              <a:rPr lang="en-AU" sz="1400" b="1" i="0" u="none" strike="noStrike" baseline="0" dirty="0">
                <a:solidFill>
                  <a:srgbClr val="000000"/>
                </a:solidFill>
                <a:latin typeface="Calibri" panose="020F0502020204030204" pitchFamily="34" charset="0"/>
              </a:rPr>
              <a:t>Mailchimp </a:t>
            </a:r>
            <a:r>
              <a:rPr lang="en-AU" sz="1400" b="0" i="0" u="none" strike="noStrike" baseline="0" dirty="0">
                <a:solidFill>
                  <a:srgbClr val="000000"/>
                </a:solidFill>
                <a:latin typeface="Calibri" panose="020F0502020204030204" pitchFamily="34" charset="0"/>
              </a:rPr>
              <a:t>account, in the left hand menu select </a:t>
            </a:r>
            <a:r>
              <a:rPr lang="en-AU" sz="1400" b="1" i="0" u="none" strike="noStrike" baseline="0" dirty="0">
                <a:solidFill>
                  <a:srgbClr val="000000"/>
                </a:solidFill>
                <a:latin typeface="Calibri" panose="020F0502020204030204" pitchFamily="34" charset="0"/>
              </a:rPr>
              <a:t>Settings</a:t>
            </a:r>
            <a:r>
              <a:rPr lang="en-AU" sz="1400" b="0" i="0" u="none" strike="noStrike" baseline="0" dirty="0">
                <a:solidFill>
                  <a:srgbClr val="000000"/>
                </a:solidFill>
                <a:latin typeface="Calibri" panose="020F0502020204030204" pitchFamily="34" charset="0"/>
              </a:rPr>
              <a:t>, select </a:t>
            </a:r>
            <a:r>
              <a:rPr lang="en-AU" sz="1400" b="1" i="0" u="none" strike="noStrike" baseline="0" dirty="0">
                <a:solidFill>
                  <a:srgbClr val="000000"/>
                </a:solidFill>
                <a:latin typeface="Calibri" panose="020F0502020204030204" pitchFamily="34" charset="0"/>
              </a:rPr>
              <a:t>General</a:t>
            </a:r>
            <a:r>
              <a:rPr lang="en-AU" sz="1400" b="0" i="0" u="none" strike="noStrike" baseline="0" dirty="0">
                <a:solidFill>
                  <a:srgbClr val="000000"/>
                </a:solidFill>
                <a:latin typeface="Calibri" panose="020F0502020204030204" pitchFamily="34" charset="0"/>
              </a:rPr>
              <a:t>, click on the </a:t>
            </a:r>
            <a:r>
              <a:rPr lang="en-AU" sz="1400" b="1" i="0" u="none" strike="noStrike" baseline="0" dirty="0">
                <a:solidFill>
                  <a:srgbClr val="000000"/>
                </a:solidFill>
                <a:latin typeface="Calibri" panose="020F0502020204030204" pitchFamily="34" charset="0"/>
              </a:rPr>
              <a:t>Integrations </a:t>
            </a:r>
            <a:r>
              <a:rPr lang="en-AU" sz="1400" b="0" i="0" u="none" strike="noStrike" baseline="0" dirty="0">
                <a:solidFill>
                  <a:srgbClr val="000000"/>
                </a:solidFill>
                <a:latin typeface="Calibri" panose="020F0502020204030204" pitchFamily="34" charset="0"/>
              </a:rPr>
              <a:t>tab and click on the </a:t>
            </a:r>
            <a:r>
              <a:rPr lang="en-AU" sz="1400" b="1" i="0" u="none" strike="noStrike" baseline="0" dirty="0">
                <a:solidFill>
                  <a:srgbClr val="000000"/>
                </a:solidFill>
                <a:latin typeface="Calibri" panose="020F0502020204030204" pitchFamily="34" charset="0"/>
              </a:rPr>
              <a:t>Connect </a:t>
            </a:r>
            <a:r>
              <a:rPr lang="en-AU" sz="1400" b="0" i="0" u="none" strike="noStrike" baseline="0" dirty="0">
                <a:solidFill>
                  <a:srgbClr val="000000"/>
                </a:solidFill>
                <a:latin typeface="Calibri" panose="020F0502020204030204" pitchFamily="34" charset="0"/>
              </a:rPr>
              <a:t>button. </a:t>
            </a:r>
          </a:p>
          <a:p>
            <a:r>
              <a:rPr lang="en-AU" sz="1400" b="0" i="0" u="none" strike="noStrike" baseline="0" dirty="0">
                <a:solidFill>
                  <a:srgbClr val="000000"/>
                </a:solidFill>
                <a:latin typeface="Calibri" panose="020F0502020204030204" pitchFamily="34" charset="0"/>
              </a:rPr>
              <a:t>On the </a:t>
            </a:r>
            <a:r>
              <a:rPr lang="en-AU" sz="1400" b="1" i="0" u="none" strike="noStrike" baseline="0" dirty="0">
                <a:solidFill>
                  <a:srgbClr val="000000"/>
                </a:solidFill>
                <a:latin typeface="Calibri" panose="020F0502020204030204" pitchFamily="34" charset="0"/>
              </a:rPr>
              <a:t>Connect Mailchimp </a:t>
            </a:r>
            <a:r>
              <a:rPr lang="en-AU" sz="1400" b="0" i="0" u="none" strike="noStrike" baseline="0" dirty="0">
                <a:solidFill>
                  <a:srgbClr val="000000"/>
                </a:solidFill>
                <a:latin typeface="Calibri" panose="020F0502020204030204" pitchFamily="34" charset="0"/>
              </a:rPr>
              <a:t>page click on the </a:t>
            </a:r>
            <a:r>
              <a:rPr lang="en-AU" sz="1400" b="1" i="0" u="none" strike="noStrike" baseline="0" dirty="0">
                <a:solidFill>
                  <a:srgbClr val="000000"/>
                </a:solidFill>
                <a:latin typeface="Calibri" panose="020F0502020204030204" pitchFamily="34" charset="0"/>
              </a:rPr>
              <a:t>Log in to Mailchimp </a:t>
            </a:r>
            <a:r>
              <a:rPr lang="en-AU" sz="1400" b="0" i="0" u="none" strike="noStrike" baseline="0" dirty="0">
                <a:solidFill>
                  <a:srgbClr val="000000"/>
                </a:solidFill>
                <a:latin typeface="Calibri" panose="020F0502020204030204" pitchFamily="34" charset="0"/>
              </a:rPr>
              <a:t>button. </a:t>
            </a:r>
            <a:endParaRPr lang="en-AU" sz="1400" dirty="0">
              <a:solidFill>
                <a:srgbClr val="000000"/>
              </a:solidFill>
              <a:latin typeface="Calibri" panose="020F0502020204030204" pitchFamily="34" charset="0"/>
            </a:endParaRPr>
          </a:p>
          <a:p>
            <a:r>
              <a:rPr lang="en-AU" sz="1400" b="0" i="0" u="none" strike="noStrike" baseline="0" dirty="0">
                <a:solidFill>
                  <a:srgbClr val="000000"/>
                </a:solidFill>
                <a:latin typeface="Calibri" panose="020F0502020204030204" pitchFamily="34" charset="0"/>
              </a:rPr>
              <a:t>On the </a:t>
            </a:r>
            <a:r>
              <a:rPr lang="en-AU" sz="1400" b="1" i="0" u="none" strike="noStrike" baseline="0" dirty="0">
                <a:solidFill>
                  <a:srgbClr val="000000"/>
                </a:solidFill>
                <a:latin typeface="Calibri" panose="020F0502020204030204" pitchFamily="34" charset="0"/>
              </a:rPr>
              <a:t>Log in and </a:t>
            </a:r>
            <a:r>
              <a:rPr lang="en-AU" sz="1400" b="0" i="0" u="none" strike="noStrike" baseline="0" dirty="0">
                <a:solidFill>
                  <a:srgbClr val="000000"/>
                </a:solidFill>
                <a:latin typeface="Calibri" panose="020F0502020204030204" pitchFamily="34" charset="0"/>
              </a:rPr>
              <a:t>authorize page enter the </a:t>
            </a:r>
            <a:r>
              <a:rPr lang="en-AU" sz="1400" b="1" i="0" u="none" strike="noStrike" baseline="0" dirty="0">
                <a:solidFill>
                  <a:srgbClr val="000000"/>
                </a:solidFill>
                <a:latin typeface="Calibri" panose="020F0502020204030204" pitchFamily="34" charset="0"/>
              </a:rPr>
              <a:t>Username </a:t>
            </a:r>
            <a:r>
              <a:rPr lang="en-AU" sz="1400" b="0" i="0" u="none" strike="noStrike" baseline="0" dirty="0">
                <a:solidFill>
                  <a:srgbClr val="000000"/>
                </a:solidFill>
                <a:latin typeface="Calibri" panose="020F0502020204030204" pitchFamily="34" charset="0"/>
              </a:rPr>
              <a:t>and </a:t>
            </a:r>
            <a:r>
              <a:rPr lang="en-AU" sz="1400" b="1" i="0" u="none" strike="noStrike" baseline="0" dirty="0">
                <a:solidFill>
                  <a:srgbClr val="000000"/>
                </a:solidFill>
                <a:latin typeface="Calibri" panose="020F0502020204030204" pitchFamily="34" charset="0"/>
              </a:rPr>
              <a:t>Password </a:t>
            </a:r>
            <a:r>
              <a:rPr lang="en-AU" sz="1400" b="0" i="0" u="none" strike="noStrike" baseline="0" dirty="0">
                <a:solidFill>
                  <a:srgbClr val="000000"/>
                </a:solidFill>
                <a:latin typeface="Calibri" panose="020F0502020204030204" pitchFamily="34" charset="0"/>
              </a:rPr>
              <a:t>of the </a:t>
            </a:r>
            <a:r>
              <a:rPr lang="en-AU" sz="1400" b="1" i="0" u="none" strike="noStrike" baseline="0" dirty="0">
                <a:solidFill>
                  <a:srgbClr val="000000"/>
                </a:solidFill>
                <a:latin typeface="Calibri" panose="020F0502020204030204" pitchFamily="34" charset="0"/>
              </a:rPr>
              <a:t>Mailchimp </a:t>
            </a:r>
            <a:r>
              <a:rPr lang="en-AU" sz="1400" b="0" i="0" u="none" strike="noStrike" baseline="0" dirty="0">
                <a:solidFill>
                  <a:srgbClr val="000000"/>
                </a:solidFill>
                <a:latin typeface="Calibri" panose="020F0502020204030204" pitchFamily="34" charset="0"/>
              </a:rPr>
              <a:t>account you wish to connect to and click on the </a:t>
            </a:r>
            <a:r>
              <a:rPr lang="en-AU" sz="1400" b="1" i="0" u="none" strike="noStrike" baseline="0" dirty="0">
                <a:solidFill>
                  <a:srgbClr val="000000"/>
                </a:solidFill>
                <a:latin typeface="Calibri" panose="020F0502020204030204" pitchFamily="34" charset="0"/>
              </a:rPr>
              <a:t>Log In </a:t>
            </a:r>
            <a:r>
              <a:rPr lang="en-AU" sz="1400" b="0" i="0" u="none" strike="noStrike" baseline="0" dirty="0">
                <a:solidFill>
                  <a:srgbClr val="000000"/>
                </a:solidFill>
                <a:latin typeface="Calibri" panose="020F0502020204030204" pitchFamily="34" charset="0"/>
              </a:rPr>
              <a:t>button. </a:t>
            </a:r>
          </a:p>
          <a:p>
            <a:r>
              <a:rPr lang="en-AU" sz="1400" b="0" i="0" u="none" strike="noStrike" baseline="0" dirty="0">
                <a:solidFill>
                  <a:srgbClr val="000000"/>
                </a:solidFill>
                <a:latin typeface="Calibri" panose="020F0502020204030204" pitchFamily="34" charset="0"/>
              </a:rPr>
              <a:t>On the </a:t>
            </a:r>
            <a:r>
              <a:rPr lang="en-AU" sz="1400" b="1" i="0" u="none" strike="noStrike" baseline="0" dirty="0">
                <a:solidFill>
                  <a:srgbClr val="000000"/>
                </a:solidFill>
                <a:latin typeface="Calibri" panose="020F0502020204030204" pitchFamily="34" charset="0"/>
              </a:rPr>
              <a:t>Authorize </a:t>
            </a:r>
            <a:r>
              <a:rPr lang="en-AU" sz="1400" b="1" i="0" u="none" strike="noStrike" baseline="0" dirty="0" err="1">
                <a:solidFill>
                  <a:srgbClr val="000000"/>
                </a:solidFill>
                <a:latin typeface="Calibri" panose="020F0502020204030204" pitchFamily="34" charset="0"/>
              </a:rPr>
              <a:t>PlayHQ</a:t>
            </a:r>
            <a:r>
              <a:rPr lang="en-AU" sz="1400" b="1" i="0" u="none" strike="noStrike" baseline="0" dirty="0">
                <a:solidFill>
                  <a:srgbClr val="000000"/>
                </a:solidFill>
                <a:latin typeface="Calibri" panose="020F0502020204030204" pitchFamily="34" charset="0"/>
              </a:rPr>
              <a:t> PoC </a:t>
            </a:r>
            <a:r>
              <a:rPr lang="en-AU" sz="1400" b="0" i="0" u="none" strike="noStrike" baseline="0" dirty="0">
                <a:solidFill>
                  <a:srgbClr val="000000"/>
                </a:solidFill>
                <a:latin typeface="Calibri" panose="020F0502020204030204" pitchFamily="34" charset="0"/>
              </a:rPr>
              <a:t>page click on the </a:t>
            </a:r>
            <a:r>
              <a:rPr lang="en-AU" sz="1400" b="1" i="0" u="none" strike="noStrike" baseline="0" dirty="0">
                <a:solidFill>
                  <a:srgbClr val="000000"/>
                </a:solidFill>
                <a:latin typeface="Calibri" panose="020F0502020204030204" pitchFamily="34" charset="0"/>
              </a:rPr>
              <a:t>Allow </a:t>
            </a:r>
            <a:r>
              <a:rPr lang="en-AU" sz="1400" b="0" i="0" u="none" strike="noStrike" baseline="0" dirty="0">
                <a:solidFill>
                  <a:srgbClr val="000000"/>
                </a:solidFill>
                <a:latin typeface="Calibri" panose="020F0502020204030204" pitchFamily="34" charset="0"/>
              </a:rPr>
              <a:t>button. </a:t>
            </a:r>
            <a:endParaRPr lang="en-AU" sz="1400" dirty="0">
              <a:solidFill>
                <a:srgbClr val="000000"/>
              </a:solidFill>
              <a:latin typeface="Calibri" panose="020F0502020204030204" pitchFamily="34" charset="0"/>
            </a:endParaRPr>
          </a:p>
          <a:p>
            <a:endParaRPr lang="en-AU" dirty="0"/>
          </a:p>
        </p:txBody>
      </p:sp>
      <p:sp>
        <p:nvSpPr>
          <p:cNvPr id="4" name="Title 3">
            <a:extLst>
              <a:ext uri="{FF2B5EF4-FFF2-40B4-BE49-F238E27FC236}">
                <a16:creationId xmlns:a16="http://schemas.microsoft.com/office/drawing/2014/main" id="{0350E5A1-306E-43EE-A4A0-583B9BFB10CC}"/>
              </a:ext>
            </a:extLst>
          </p:cNvPr>
          <p:cNvSpPr>
            <a:spLocks noGrp="1"/>
          </p:cNvSpPr>
          <p:nvPr>
            <p:ph type="title"/>
          </p:nvPr>
        </p:nvSpPr>
        <p:spPr/>
        <p:txBody>
          <a:bodyPr/>
          <a:lstStyle/>
          <a:p>
            <a:r>
              <a:rPr lang="en-AU" sz="2000" dirty="0"/>
              <a:t>Settings- </a:t>
            </a:r>
            <a:r>
              <a:rPr lang="en-AU" sz="2000" dirty="0">
                <a:solidFill>
                  <a:schemeClr val="accent1">
                    <a:lumMod val="50000"/>
                  </a:schemeClr>
                </a:solidFill>
              </a:rPr>
              <a:t>Integrations</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E865928A-25F8-4059-AB88-C2FB090709CD}"/>
              </a:ext>
            </a:extLst>
          </p:cNvPr>
          <p:cNvPicPr>
            <a:picLocks noChangeAspect="1"/>
          </p:cNvPicPr>
          <p:nvPr/>
        </p:nvPicPr>
        <p:blipFill>
          <a:blip r:embed="rId2"/>
          <a:stretch>
            <a:fillRect/>
          </a:stretch>
        </p:blipFill>
        <p:spPr>
          <a:xfrm>
            <a:off x="4438740" y="6311900"/>
            <a:ext cx="1028519" cy="344012"/>
          </a:xfrm>
          <a:prstGeom prst="rect">
            <a:avLst/>
          </a:prstGeom>
        </p:spPr>
      </p:pic>
      <p:pic>
        <p:nvPicPr>
          <p:cNvPr id="6" name="Content Placeholder 4" descr="Graphical user interface, text, application, email&#10;&#10;Description automatically generated">
            <a:extLst>
              <a:ext uri="{FF2B5EF4-FFF2-40B4-BE49-F238E27FC236}">
                <a16:creationId xmlns:a16="http://schemas.microsoft.com/office/drawing/2014/main" id="{146AA6A8-E935-47C1-BDFE-AF8AEBF6AB17}"/>
              </a:ext>
            </a:extLst>
          </p:cNvPr>
          <p:cNvPicPr>
            <a:picLocks noChangeAspect="1"/>
          </p:cNvPicPr>
          <p:nvPr/>
        </p:nvPicPr>
        <p:blipFill>
          <a:blip r:embed="rId3"/>
          <a:stretch>
            <a:fillRect/>
          </a:stretch>
        </p:blipFill>
        <p:spPr>
          <a:xfrm>
            <a:off x="266697" y="3068520"/>
            <a:ext cx="4827500" cy="1858587"/>
          </a:xfrm>
          <a:prstGeom prst="rect">
            <a:avLst/>
          </a:prstGeom>
        </p:spPr>
      </p:pic>
      <p:pic>
        <p:nvPicPr>
          <p:cNvPr id="7" name="Picture 6">
            <a:extLst>
              <a:ext uri="{FF2B5EF4-FFF2-40B4-BE49-F238E27FC236}">
                <a16:creationId xmlns:a16="http://schemas.microsoft.com/office/drawing/2014/main" id="{290622F7-8C25-4E1D-858E-97C2EEAFCB45}"/>
              </a:ext>
            </a:extLst>
          </p:cNvPr>
          <p:cNvPicPr>
            <a:picLocks noChangeAspect="1"/>
          </p:cNvPicPr>
          <p:nvPr/>
        </p:nvPicPr>
        <p:blipFill rotWithShape="1">
          <a:blip r:embed="rId4"/>
          <a:srcRect l="14804" t="3083" r="22162" b="-3083"/>
          <a:stretch/>
        </p:blipFill>
        <p:spPr>
          <a:xfrm>
            <a:off x="5268686" y="3068520"/>
            <a:ext cx="4637314" cy="2988685"/>
          </a:xfrm>
          <a:prstGeom prst="rect">
            <a:avLst/>
          </a:prstGeom>
        </p:spPr>
      </p:pic>
    </p:spTree>
    <p:extLst>
      <p:ext uri="{BB962C8B-B14F-4D97-AF65-F5344CB8AC3E}">
        <p14:creationId xmlns:p14="http://schemas.microsoft.com/office/powerpoint/2010/main" val="1057076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0DAAF6-35B0-4992-A95D-96251D60F831}"/>
              </a:ext>
            </a:extLst>
          </p:cNvPr>
          <p:cNvSpPr>
            <a:spLocks noGrp="1"/>
          </p:cNvSpPr>
          <p:nvPr>
            <p:ph type="body" sz="quarter" idx="15"/>
          </p:nvPr>
        </p:nvSpPr>
        <p:spPr/>
        <p:txBody>
          <a:bodyPr/>
          <a:lstStyle/>
          <a:p>
            <a:r>
              <a:rPr lang="en-AU" sz="1400" b="0" i="0" u="none" strike="noStrike" baseline="0" dirty="0">
                <a:solidFill>
                  <a:srgbClr val="000000"/>
                </a:solidFill>
                <a:latin typeface="Calibri" panose="020F0502020204030204" pitchFamily="34" charset="0"/>
              </a:rPr>
              <a:t>You will return to </a:t>
            </a:r>
            <a:r>
              <a:rPr lang="en-AU" sz="1400" b="1" i="0" u="none" strike="noStrike" baseline="0" dirty="0" err="1">
                <a:solidFill>
                  <a:srgbClr val="000000"/>
                </a:solidFill>
                <a:latin typeface="Calibri" panose="020F0502020204030204" pitchFamily="34" charset="0"/>
              </a:rPr>
              <a:t>PlayHQ</a:t>
            </a:r>
            <a:r>
              <a:rPr lang="en-AU" sz="1400" b="1" i="0" u="none" strike="noStrike" baseline="0" dirty="0">
                <a:solidFill>
                  <a:srgbClr val="000000"/>
                </a:solidFill>
                <a:latin typeface="Calibri" panose="020F0502020204030204" pitchFamily="34" charset="0"/>
              </a:rPr>
              <a:t> Connect Mailchimp </a:t>
            </a:r>
            <a:r>
              <a:rPr lang="en-AU" sz="1400" b="0" i="0" u="none" strike="noStrike" baseline="0" dirty="0">
                <a:solidFill>
                  <a:srgbClr val="000000"/>
                </a:solidFill>
                <a:latin typeface="Calibri" panose="020F0502020204030204" pitchFamily="34" charset="0"/>
              </a:rPr>
              <a:t>page, in the </a:t>
            </a:r>
            <a:r>
              <a:rPr lang="en-AU" sz="1400" b="1" i="0" u="none" strike="noStrike" baseline="0" dirty="0">
                <a:solidFill>
                  <a:srgbClr val="000000"/>
                </a:solidFill>
                <a:latin typeface="Calibri" panose="020F0502020204030204" pitchFamily="34" charset="0"/>
              </a:rPr>
              <a:t>Audience </a:t>
            </a:r>
            <a:r>
              <a:rPr lang="en-AU" sz="1400" b="0" i="0" u="none" strike="noStrike" baseline="0" dirty="0">
                <a:solidFill>
                  <a:srgbClr val="000000"/>
                </a:solidFill>
                <a:latin typeface="Calibri" panose="020F0502020204030204" pitchFamily="34" charset="0"/>
              </a:rPr>
              <a:t>area select a </a:t>
            </a:r>
            <a:r>
              <a:rPr lang="en-AU" sz="1400" b="1" i="0" u="none" strike="noStrike" baseline="0" dirty="0">
                <a:solidFill>
                  <a:srgbClr val="000000"/>
                </a:solidFill>
                <a:latin typeface="Calibri" panose="020F0502020204030204" pitchFamily="34" charset="0"/>
              </a:rPr>
              <a:t>Primary Audience </a:t>
            </a:r>
            <a:r>
              <a:rPr lang="en-AU" sz="1400" b="0" i="0" u="none" strike="noStrike" baseline="0" dirty="0">
                <a:solidFill>
                  <a:srgbClr val="000000"/>
                </a:solidFill>
                <a:latin typeface="Calibri" panose="020F0502020204030204" pitchFamily="34" charset="0"/>
              </a:rPr>
              <a:t>and click on the </a:t>
            </a:r>
            <a:r>
              <a:rPr lang="en-AU" sz="1400" b="1" i="0" u="none" strike="noStrike" baseline="0" dirty="0">
                <a:solidFill>
                  <a:srgbClr val="000000"/>
                </a:solidFill>
                <a:latin typeface="Calibri" panose="020F0502020204030204" pitchFamily="34" charset="0"/>
              </a:rPr>
              <a:t>Save &amp; Connect </a:t>
            </a:r>
            <a:r>
              <a:rPr lang="en-AU" sz="1400" b="0" i="0" u="none" strike="noStrike" baseline="0" dirty="0">
                <a:solidFill>
                  <a:srgbClr val="000000"/>
                </a:solidFill>
                <a:latin typeface="Calibri" panose="020F0502020204030204" pitchFamily="34" charset="0"/>
              </a:rPr>
              <a:t>button in the top right corner. </a:t>
            </a:r>
          </a:p>
          <a:p>
            <a:r>
              <a:rPr lang="en-AU" sz="1400" b="0" i="0" u="none" strike="noStrike" baseline="0" dirty="0">
                <a:solidFill>
                  <a:srgbClr val="000000"/>
                </a:solidFill>
                <a:latin typeface="Calibri" panose="020F0502020204030204" pitchFamily="34" charset="0"/>
              </a:rPr>
              <a:t>The page will update with a confirmation message. When the connection is created to </a:t>
            </a:r>
            <a:r>
              <a:rPr lang="en-AU" sz="1400" b="1" i="0" u="none" strike="noStrike" baseline="0" dirty="0">
                <a:solidFill>
                  <a:srgbClr val="000000"/>
                </a:solidFill>
                <a:latin typeface="Calibri" panose="020F0502020204030204" pitchFamily="34" charset="0"/>
              </a:rPr>
              <a:t>Mailchimp</a:t>
            </a:r>
            <a:r>
              <a:rPr lang="en-AU" sz="1400" b="0" i="0" u="none" strike="noStrike" baseline="0" dirty="0">
                <a:solidFill>
                  <a:srgbClr val="000000"/>
                </a:solidFill>
                <a:latin typeface="Calibri" panose="020F0502020204030204" pitchFamily="34" charset="0"/>
              </a:rPr>
              <a:t>, </a:t>
            </a:r>
            <a:r>
              <a:rPr lang="en-AU" sz="1400" b="1" i="0" u="none" strike="noStrike" baseline="0" dirty="0" err="1">
                <a:solidFill>
                  <a:srgbClr val="000000"/>
                </a:solidFill>
                <a:latin typeface="Calibri" panose="020F0502020204030204" pitchFamily="34" charset="0"/>
              </a:rPr>
              <a:t>PlayHQ</a:t>
            </a:r>
            <a:r>
              <a:rPr lang="en-AU" sz="1400" b="1" i="0" u="none" strike="noStrike" baseline="0" dirty="0">
                <a:solidFill>
                  <a:srgbClr val="000000"/>
                </a:solidFill>
                <a:latin typeface="Calibri" panose="020F0502020204030204" pitchFamily="34" charset="0"/>
              </a:rPr>
              <a:t> </a:t>
            </a:r>
            <a:r>
              <a:rPr lang="en-AU" sz="1400" b="0" i="0" u="none" strike="noStrike" baseline="0" dirty="0">
                <a:solidFill>
                  <a:srgbClr val="000000"/>
                </a:solidFill>
                <a:latin typeface="Calibri" panose="020F0502020204030204" pitchFamily="34" charset="0"/>
              </a:rPr>
              <a:t>will immediately start synchronising your organisation's contacts. </a:t>
            </a:r>
            <a:endParaRPr lang="en-AU" sz="1400" dirty="0">
              <a:solidFill>
                <a:srgbClr val="000000"/>
              </a:solidFill>
              <a:latin typeface="Calibri" panose="020F0502020204030204" pitchFamily="34" charset="0"/>
            </a:endParaRPr>
          </a:p>
          <a:p>
            <a:r>
              <a:rPr lang="en-AU" sz="1400" b="0" i="0" u="none" strike="noStrike" baseline="0" dirty="0">
                <a:solidFill>
                  <a:srgbClr val="000000"/>
                </a:solidFill>
                <a:latin typeface="Calibri" panose="020F0502020204030204" pitchFamily="34" charset="0"/>
              </a:rPr>
              <a:t>When the synchronising is complete the </a:t>
            </a:r>
            <a:r>
              <a:rPr lang="en-AU" sz="1400" b="1" i="0" u="none" strike="noStrike" baseline="0" dirty="0">
                <a:solidFill>
                  <a:srgbClr val="000000"/>
                </a:solidFill>
                <a:latin typeface="Calibri" panose="020F0502020204030204" pitchFamily="34" charset="0"/>
              </a:rPr>
              <a:t>Sync Status </a:t>
            </a:r>
            <a:r>
              <a:rPr lang="en-AU" sz="1400" b="0" i="0" u="none" strike="noStrike" baseline="0" dirty="0">
                <a:solidFill>
                  <a:srgbClr val="000000"/>
                </a:solidFill>
                <a:latin typeface="Calibri" panose="020F0502020204030204" pitchFamily="34" charset="0"/>
              </a:rPr>
              <a:t>will change. </a:t>
            </a:r>
          </a:p>
          <a:p>
            <a:r>
              <a:rPr lang="en-AU" sz="1400" b="0" i="0" u="none" strike="noStrike" baseline="0" dirty="0">
                <a:solidFill>
                  <a:srgbClr val="000000"/>
                </a:solidFill>
                <a:latin typeface="Calibri" panose="020F0502020204030204" pitchFamily="34" charset="0"/>
              </a:rPr>
              <a:t>Daily synchronising of your organisation's contact will occur overnight. </a:t>
            </a:r>
            <a:endParaRPr lang="en-US" sz="1800" dirty="0"/>
          </a:p>
          <a:p>
            <a:endParaRPr lang="en-AU" dirty="0"/>
          </a:p>
        </p:txBody>
      </p:sp>
      <p:sp>
        <p:nvSpPr>
          <p:cNvPr id="4" name="Title 3">
            <a:extLst>
              <a:ext uri="{FF2B5EF4-FFF2-40B4-BE49-F238E27FC236}">
                <a16:creationId xmlns:a16="http://schemas.microsoft.com/office/drawing/2014/main" id="{B8FE90CB-FC82-43F0-95DA-F2AA8D228EB8}"/>
              </a:ext>
            </a:extLst>
          </p:cNvPr>
          <p:cNvSpPr>
            <a:spLocks noGrp="1"/>
          </p:cNvSpPr>
          <p:nvPr>
            <p:ph type="title"/>
          </p:nvPr>
        </p:nvSpPr>
        <p:spPr/>
        <p:txBody>
          <a:bodyPr/>
          <a:lstStyle/>
          <a:p>
            <a:r>
              <a:rPr lang="en-AU" sz="2000" dirty="0"/>
              <a:t>Integrations - </a:t>
            </a:r>
            <a:r>
              <a:rPr lang="en-AU" sz="2000" dirty="0">
                <a:solidFill>
                  <a:schemeClr val="accent1">
                    <a:lumMod val="50000"/>
                  </a:schemeClr>
                </a:solidFill>
              </a:rPr>
              <a:t>Sync Mailchimp </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39407249-C43B-4071-B9D4-F1EAD5BE1F12}"/>
              </a:ext>
            </a:extLst>
          </p:cNvPr>
          <p:cNvPicPr>
            <a:picLocks noChangeAspect="1"/>
          </p:cNvPicPr>
          <p:nvPr/>
        </p:nvPicPr>
        <p:blipFill>
          <a:blip r:embed="rId3"/>
          <a:stretch>
            <a:fillRect/>
          </a:stretch>
        </p:blipFill>
        <p:spPr>
          <a:xfrm>
            <a:off x="4438740" y="6377201"/>
            <a:ext cx="1028519" cy="344012"/>
          </a:xfrm>
          <a:prstGeom prst="rect">
            <a:avLst/>
          </a:prstGeom>
        </p:spPr>
      </p:pic>
      <p:pic>
        <p:nvPicPr>
          <p:cNvPr id="6" name="Content Placeholder 4">
            <a:extLst>
              <a:ext uri="{FF2B5EF4-FFF2-40B4-BE49-F238E27FC236}">
                <a16:creationId xmlns:a16="http://schemas.microsoft.com/office/drawing/2014/main" id="{ADDB346D-D480-4FA2-80BF-22DCA1FE26B4}"/>
              </a:ext>
            </a:extLst>
          </p:cNvPr>
          <p:cNvPicPr>
            <a:picLocks noChangeAspect="1"/>
          </p:cNvPicPr>
          <p:nvPr/>
        </p:nvPicPr>
        <p:blipFill>
          <a:blip r:embed="rId4"/>
          <a:stretch>
            <a:fillRect/>
          </a:stretch>
        </p:blipFill>
        <p:spPr>
          <a:xfrm>
            <a:off x="397771" y="3109566"/>
            <a:ext cx="8787220" cy="2795933"/>
          </a:xfrm>
          <a:prstGeom prst="rect">
            <a:avLst/>
          </a:prstGeom>
        </p:spPr>
      </p:pic>
    </p:spTree>
    <p:extLst>
      <p:ext uri="{BB962C8B-B14F-4D97-AF65-F5344CB8AC3E}">
        <p14:creationId xmlns:p14="http://schemas.microsoft.com/office/powerpoint/2010/main" val="189940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EAAAA-70AB-4F2C-865D-A5722AD848B4}"/>
              </a:ext>
            </a:extLst>
          </p:cNvPr>
          <p:cNvSpPr>
            <a:spLocks noGrp="1"/>
          </p:cNvSpPr>
          <p:nvPr>
            <p:ph type="body" sz="quarter" idx="15"/>
          </p:nvPr>
        </p:nvSpPr>
        <p:spPr/>
        <p:txBody>
          <a:bodyPr/>
          <a:lstStyle/>
          <a:p>
            <a:r>
              <a:rPr lang="en-AU" sz="1400" b="0" i="0" u="none" strike="noStrike" baseline="0" dirty="0">
                <a:solidFill>
                  <a:srgbClr val="000000"/>
                </a:solidFill>
                <a:latin typeface="Calibri" panose="020F0502020204030204" pitchFamily="34" charset="0"/>
              </a:rPr>
              <a:t>In the left-hand column select </a:t>
            </a:r>
            <a:r>
              <a:rPr lang="en-AU" sz="1400" b="1" i="0" u="none" strike="noStrike" baseline="0" dirty="0">
                <a:solidFill>
                  <a:srgbClr val="000000"/>
                </a:solidFill>
                <a:latin typeface="Calibri" panose="020F0502020204030204" pitchFamily="34" charset="0"/>
              </a:rPr>
              <a:t>Transfers &amp; Permits </a:t>
            </a:r>
            <a:r>
              <a:rPr lang="en-AU" sz="1400" b="0" i="0" u="none" strike="noStrike" baseline="0" dirty="0">
                <a:solidFill>
                  <a:srgbClr val="000000"/>
                </a:solidFill>
                <a:latin typeface="Calibri" panose="020F0502020204030204" pitchFamily="34" charset="0"/>
              </a:rPr>
              <a:t>and then click on the </a:t>
            </a:r>
            <a:r>
              <a:rPr lang="en-AU" sz="1400" b="1" i="0" u="none" strike="noStrike" baseline="0" dirty="0">
                <a:solidFill>
                  <a:srgbClr val="000000"/>
                </a:solidFill>
                <a:latin typeface="Calibri" panose="020F0502020204030204" pitchFamily="34" charset="0"/>
              </a:rPr>
              <a:t>Settings </a:t>
            </a:r>
            <a:r>
              <a:rPr lang="en-AU" sz="1400" b="0" i="0" u="none" strike="noStrike" baseline="0" dirty="0">
                <a:solidFill>
                  <a:srgbClr val="000000"/>
                </a:solidFill>
                <a:latin typeface="Calibri" panose="020F0502020204030204" pitchFamily="34" charset="0"/>
              </a:rPr>
              <a:t>tab. </a:t>
            </a:r>
          </a:p>
          <a:p>
            <a:r>
              <a:rPr lang="en-AU" sz="1400" b="0" i="0" u="none" strike="noStrike" baseline="0" dirty="0">
                <a:solidFill>
                  <a:srgbClr val="000000"/>
                </a:solidFill>
                <a:latin typeface="Calibri" panose="020F0502020204030204" pitchFamily="34" charset="0"/>
              </a:rPr>
              <a:t>In the </a:t>
            </a:r>
            <a:r>
              <a:rPr lang="en-AU" sz="1400" b="1" i="0" u="none" strike="noStrike" baseline="0" dirty="0">
                <a:solidFill>
                  <a:srgbClr val="000000"/>
                </a:solidFill>
                <a:latin typeface="Calibri" panose="020F0502020204030204" pitchFamily="34" charset="0"/>
              </a:rPr>
              <a:t>Notifications </a:t>
            </a:r>
            <a:r>
              <a:rPr lang="en-AU" sz="1400" b="0" i="0" u="none" strike="noStrike" baseline="0" dirty="0">
                <a:solidFill>
                  <a:srgbClr val="000000"/>
                </a:solidFill>
                <a:latin typeface="Calibri" panose="020F0502020204030204" pitchFamily="34" charset="0"/>
              </a:rPr>
              <a:t>section you can add up to 10 </a:t>
            </a:r>
            <a:r>
              <a:rPr lang="en-AU" sz="1400" b="1" i="0" u="none" strike="noStrike" baseline="0" dirty="0">
                <a:solidFill>
                  <a:srgbClr val="000000"/>
                </a:solidFill>
                <a:latin typeface="Calibri" panose="020F0502020204030204" pitchFamily="34" charset="0"/>
              </a:rPr>
              <a:t>Email </a:t>
            </a:r>
            <a:r>
              <a:rPr lang="en-AU" sz="1400" b="0" i="0" u="none" strike="noStrike" baseline="0" dirty="0">
                <a:solidFill>
                  <a:srgbClr val="000000"/>
                </a:solidFill>
                <a:latin typeface="Calibri" panose="020F0502020204030204" pitchFamily="34" charset="0"/>
              </a:rPr>
              <a:t>contacts to receive transfer notifications via email. </a:t>
            </a:r>
          </a:p>
          <a:p>
            <a:r>
              <a:rPr lang="en-AU" sz="1400" b="0" i="0" u="none" strike="noStrike" baseline="0" dirty="0">
                <a:solidFill>
                  <a:srgbClr val="000000"/>
                </a:solidFill>
                <a:latin typeface="Calibri" panose="020F0502020204030204" pitchFamily="34" charset="0"/>
              </a:rPr>
              <a:t>In the </a:t>
            </a:r>
            <a:r>
              <a:rPr lang="en-AU" sz="1400" b="1" i="0" u="none" strike="noStrike" baseline="0" dirty="0">
                <a:solidFill>
                  <a:srgbClr val="000000"/>
                </a:solidFill>
                <a:latin typeface="Calibri" panose="020F0502020204030204" pitchFamily="34" charset="0"/>
              </a:rPr>
              <a:t>Automatic Approval </a:t>
            </a:r>
            <a:r>
              <a:rPr lang="en-AU" sz="1400" b="0" i="0" u="none" strike="noStrike" baseline="0" dirty="0">
                <a:solidFill>
                  <a:srgbClr val="000000"/>
                </a:solidFill>
                <a:latin typeface="Calibri" panose="020F0502020204030204" pitchFamily="34" charset="0"/>
              </a:rPr>
              <a:t>section you can turn on automatic approval for all </a:t>
            </a:r>
            <a:r>
              <a:rPr lang="en-AU" sz="1400" b="1" i="0" u="none" strike="noStrike" baseline="0" dirty="0">
                <a:solidFill>
                  <a:srgbClr val="000000"/>
                </a:solidFill>
                <a:latin typeface="Calibri" panose="020F0502020204030204" pitchFamily="34" charset="0"/>
              </a:rPr>
              <a:t>Inbound </a:t>
            </a:r>
            <a:r>
              <a:rPr lang="en-AU" sz="1400" b="0" i="0" u="none" strike="noStrike" baseline="0" dirty="0">
                <a:solidFill>
                  <a:srgbClr val="000000"/>
                </a:solidFill>
                <a:latin typeface="Calibri" panose="020F0502020204030204" pitchFamily="34" charset="0"/>
              </a:rPr>
              <a:t>and/or </a:t>
            </a:r>
            <a:r>
              <a:rPr lang="en-AU" sz="1400" b="1" i="0" u="none" strike="noStrike" baseline="0" dirty="0">
                <a:solidFill>
                  <a:srgbClr val="000000"/>
                </a:solidFill>
                <a:latin typeface="Calibri" panose="020F0502020204030204" pitchFamily="34" charset="0"/>
              </a:rPr>
              <a:t>Outboard </a:t>
            </a:r>
            <a:r>
              <a:rPr lang="en-AU" sz="1400" b="0" i="0" u="none" strike="noStrike" baseline="0" dirty="0">
                <a:solidFill>
                  <a:srgbClr val="000000"/>
                </a:solidFill>
                <a:latin typeface="Calibri" panose="020F0502020204030204" pitchFamily="34" charset="0"/>
              </a:rPr>
              <a:t>and/or </a:t>
            </a:r>
            <a:r>
              <a:rPr lang="en-AU" sz="1400" b="1" i="0" u="none" strike="noStrike" baseline="0" dirty="0">
                <a:solidFill>
                  <a:srgbClr val="000000"/>
                </a:solidFill>
                <a:latin typeface="Calibri" panose="020F0502020204030204" pitchFamily="34" charset="0"/>
              </a:rPr>
              <a:t>Internal Transfers </a:t>
            </a:r>
            <a:r>
              <a:rPr lang="en-AU" sz="1400" b="0" i="0" u="none" strike="noStrike" baseline="0" dirty="0">
                <a:solidFill>
                  <a:srgbClr val="000000"/>
                </a:solidFill>
                <a:latin typeface="Calibri" panose="020F0502020204030204" pitchFamily="34" charset="0"/>
              </a:rPr>
              <a:t>and </a:t>
            </a:r>
            <a:r>
              <a:rPr lang="en-AU" sz="1400" b="1" i="0" u="none" strike="noStrike" baseline="0" dirty="0">
                <a:solidFill>
                  <a:srgbClr val="000000"/>
                </a:solidFill>
                <a:latin typeface="Calibri" panose="020F0502020204030204" pitchFamily="34" charset="0"/>
              </a:rPr>
              <a:t>Internal Permits</a:t>
            </a:r>
            <a:r>
              <a:rPr lang="en-AU" sz="1400" b="0" i="0" u="none" strike="noStrike" baseline="0" dirty="0">
                <a:solidFill>
                  <a:srgbClr val="000000"/>
                </a:solidFill>
                <a:latin typeface="Calibri" panose="020F0502020204030204" pitchFamily="34" charset="0"/>
              </a:rPr>
              <a:t>. </a:t>
            </a:r>
            <a:endParaRPr lang="en-AU" sz="1400" dirty="0">
              <a:solidFill>
                <a:srgbClr val="000000"/>
              </a:solidFill>
              <a:latin typeface="Calibri" panose="020F0502020204030204" pitchFamily="34" charset="0"/>
            </a:endParaRPr>
          </a:p>
          <a:p>
            <a:r>
              <a:rPr lang="en-AU" sz="1400" b="0" i="0" u="none" strike="noStrike" baseline="0" dirty="0">
                <a:solidFill>
                  <a:srgbClr val="000000"/>
                </a:solidFill>
                <a:latin typeface="Calibri" panose="020F0502020204030204" pitchFamily="34" charset="0"/>
              </a:rPr>
              <a:t>Click on the </a:t>
            </a:r>
            <a:r>
              <a:rPr lang="en-AU" sz="1400" b="1" i="0" u="none" strike="noStrike" baseline="0" dirty="0">
                <a:solidFill>
                  <a:srgbClr val="000000"/>
                </a:solidFill>
                <a:latin typeface="Calibri" panose="020F0502020204030204" pitchFamily="34" charset="0"/>
              </a:rPr>
              <a:t>Update &amp; Save </a:t>
            </a:r>
            <a:r>
              <a:rPr lang="en-AU" sz="1400" b="0" i="0" u="none" strike="noStrike" baseline="0" dirty="0">
                <a:solidFill>
                  <a:srgbClr val="000000"/>
                </a:solidFill>
                <a:latin typeface="Calibri" panose="020F0502020204030204" pitchFamily="34" charset="0"/>
              </a:rPr>
              <a:t>button. </a:t>
            </a:r>
            <a:endParaRPr lang="en-US" sz="1800" dirty="0"/>
          </a:p>
          <a:p>
            <a:endParaRPr lang="en-AU" dirty="0"/>
          </a:p>
        </p:txBody>
      </p:sp>
      <p:sp>
        <p:nvSpPr>
          <p:cNvPr id="3" name="Text Placeholder 2">
            <a:extLst>
              <a:ext uri="{FF2B5EF4-FFF2-40B4-BE49-F238E27FC236}">
                <a16:creationId xmlns:a16="http://schemas.microsoft.com/office/drawing/2014/main" id="{5E3D9034-416A-4B23-B139-1CD7C1CBA70C}"/>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25B99CF4-164F-4814-B3E4-E7E7EC656CE6}"/>
              </a:ext>
            </a:extLst>
          </p:cNvPr>
          <p:cNvSpPr>
            <a:spLocks noGrp="1"/>
          </p:cNvSpPr>
          <p:nvPr>
            <p:ph type="title"/>
          </p:nvPr>
        </p:nvSpPr>
        <p:spPr/>
        <p:txBody>
          <a:bodyPr/>
          <a:lstStyle/>
          <a:p>
            <a:r>
              <a:rPr lang="en-AU" sz="2000" dirty="0"/>
              <a:t>Transfers &amp; Permits - </a:t>
            </a:r>
            <a:r>
              <a:rPr lang="en-AU" sz="2000" dirty="0">
                <a:solidFill>
                  <a:schemeClr val="accent1">
                    <a:lumMod val="50000"/>
                  </a:schemeClr>
                </a:solidFill>
              </a:rPr>
              <a:t>Settings &amp;</a:t>
            </a:r>
            <a:r>
              <a:rPr lang="en-AU" dirty="0">
                <a:solidFill>
                  <a:schemeClr val="accent1">
                    <a:lumMod val="50000"/>
                  </a:schemeClr>
                </a:solidFill>
              </a:rPr>
              <a:t> </a:t>
            </a:r>
            <a:r>
              <a:rPr lang="en-AU" sz="2000" dirty="0">
                <a:solidFill>
                  <a:schemeClr val="accent1">
                    <a:lumMod val="50000"/>
                  </a:schemeClr>
                </a:solidFill>
              </a:rPr>
              <a:t>Add notification emails</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ED8028C6-6755-495B-8169-9C0B23D424C5}"/>
              </a:ext>
            </a:extLst>
          </p:cNvPr>
          <p:cNvPicPr>
            <a:picLocks noChangeAspect="1"/>
          </p:cNvPicPr>
          <p:nvPr/>
        </p:nvPicPr>
        <p:blipFill>
          <a:blip r:embed="rId2"/>
          <a:stretch>
            <a:fillRect/>
          </a:stretch>
        </p:blipFill>
        <p:spPr>
          <a:xfrm>
            <a:off x="4438740" y="6377201"/>
            <a:ext cx="1028519" cy="344012"/>
          </a:xfrm>
          <a:prstGeom prst="rect">
            <a:avLst/>
          </a:prstGeom>
        </p:spPr>
      </p:pic>
      <p:pic>
        <p:nvPicPr>
          <p:cNvPr id="6" name="Content Placeholder 4" descr="A screenshot of a computer&#10;&#10;Description automatically generated">
            <a:extLst>
              <a:ext uri="{FF2B5EF4-FFF2-40B4-BE49-F238E27FC236}">
                <a16:creationId xmlns:a16="http://schemas.microsoft.com/office/drawing/2014/main" id="{D1A492B6-6545-4119-862B-53CACAC18DFA}"/>
              </a:ext>
            </a:extLst>
          </p:cNvPr>
          <p:cNvPicPr>
            <a:picLocks noChangeAspect="1"/>
          </p:cNvPicPr>
          <p:nvPr/>
        </p:nvPicPr>
        <p:blipFill>
          <a:blip r:embed="rId3"/>
          <a:stretch>
            <a:fillRect/>
          </a:stretch>
        </p:blipFill>
        <p:spPr>
          <a:xfrm>
            <a:off x="2041952" y="2692766"/>
            <a:ext cx="5592843" cy="3691275"/>
          </a:xfrm>
          <a:prstGeom prst="rect">
            <a:avLst/>
          </a:prstGeom>
        </p:spPr>
      </p:pic>
    </p:spTree>
    <p:extLst>
      <p:ext uri="{BB962C8B-B14F-4D97-AF65-F5344CB8AC3E}">
        <p14:creationId xmlns:p14="http://schemas.microsoft.com/office/powerpoint/2010/main" val="1626579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429FE-7022-48F5-8B53-4EA0EBBAB301}"/>
              </a:ext>
            </a:extLst>
          </p:cNvPr>
          <p:cNvSpPr>
            <a:spLocks noGrp="1"/>
          </p:cNvSpPr>
          <p:nvPr>
            <p:ph type="body" sz="quarter" idx="15"/>
          </p:nvPr>
        </p:nvSpPr>
        <p:spPr/>
        <p:txBody>
          <a:bodyPr/>
          <a:lstStyle/>
          <a:p>
            <a:r>
              <a:rPr lang="en-AU" sz="1400" b="0" i="0" u="none" strike="noStrike" baseline="0" dirty="0">
                <a:solidFill>
                  <a:srgbClr val="000000"/>
                </a:solidFill>
                <a:latin typeface="Calibri" panose="020F0502020204030204" pitchFamily="34" charset="0"/>
              </a:rPr>
              <a:t>This section is optional and is only required to be completed if your centre wishes to sell merchandise. </a:t>
            </a:r>
          </a:p>
          <a:p>
            <a:r>
              <a:rPr lang="en-AU" sz="1400" b="0" i="0" u="none" strike="noStrike" baseline="0" dirty="0">
                <a:solidFill>
                  <a:srgbClr val="000000"/>
                </a:solidFill>
                <a:latin typeface="Calibri" panose="020F0502020204030204" pitchFamily="34" charset="0"/>
              </a:rPr>
              <a:t>In the left-hand column go to </a:t>
            </a:r>
            <a:r>
              <a:rPr lang="en-AU" sz="1400" b="1" i="0" u="none" strike="noStrike" baseline="0" dirty="0">
                <a:solidFill>
                  <a:srgbClr val="000000"/>
                </a:solidFill>
                <a:latin typeface="Calibri" panose="020F0502020204030204" pitchFamily="34" charset="0"/>
              </a:rPr>
              <a:t>Merchandise</a:t>
            </a:r>
            <a:r>
              <a:rPr lang="en-AU" sz="1400" b="0" i="0" u="none" strike="noStrike" baseline="0" dirty="0">
                <a:solidFill>
                  <a:srgbClr val="000000"/>
                </a:solidFill>
                <a:latin typeface="Calibri" panose="020F0502020204030204" pitchFamily="34" charset="0"/>
              </a:rPr>
              <a:t>, select </a:t>
            </a:r>
            <a:r>
              <a:rPr lang="en-AU" sz="1400" b="1" i="0" u="none" strike="noStrike" baseline="0" dirty="0">
                <a:solidFill>
                  <a:srgbClr val="000000"/>
                </a:solidFill>
                <a:latin typeface="Calibri" panose="020F0502020204030204" pitchFamily="34" charset="0"/>
              </a:rPr>
              <a:t>Products </a:t>
            </a:r>
            <a:r>
              <a:rPr lang="en-AU" sz="1400" b="0" i="0" u="none" strike="noStrike" baseline="0" dirty="0">
                <a:solidFill>
                  <a:srgbClr val="000000"/>
                </a:solidFill>
                <a:latin typeface="Calibri" panose="020F0502020204030204" pitchFamily="34" charset="0"/>
              </a:rPr>
              <a:t>and click on the </a:t>
            </a:r>
            <a:r>
              <a:rPr lang="en-AU" sz="1400" b="1" i="0" u="none" strike="noStrike" baseline="0" dirty="0">
                <a:solidFill>
                  <a:srgbClr val="000000"/>
                </a:solidFill>
                <a:latin typeface="Calibri" panose="020F0502020204030204" pitchFamily="34" charset="0"/>
              </a:rPr>
              <a:t>Add Product </a:t>
            </a:r>
            <a:r>
              <a:rPr lang="en-AU" sz="1400" b="0" i="0" u="none" strike="noStrike" baseline="0" dirty="0">
                <a:solidFill>
                  <a:srgbClr val="000000"/>
                </a:solidFill>
                <a:latin typeface="Calibri" panose="020F0502020204030204" pitchFamily="34" charset="0"/>
              </a:rPr>
              <a:t>button. </a:t>
            </a:r>
          </a:p>
          <a:p>
            <a:r>
              <a:rPr lang="en-AU" sz="1400" b="0" i="0" u="none" strike="noStrike" baseline="0" dirty="0">
                <a:solidFill>
                  <a:srgbClr val="000000"/>
                </a:solidFill>
                <a:latin typeface="Calibri" panose="020F0502020204030204" pitchFamily="34" charset="0"/>
              </a:rPr>
              <a:t>On the </a:t>
            </a:r>
            <a:r>
              <a:rPr lang="en-AU" sz="1400" b="1" i="0" u="none" strike="noStrike" baseline="0" dirty="0">
                <a:solidFill>
                  <a:srgbClr val="000000"/>
                </a:solidFill>
                <a:latin typeface="Calibri" panose="020F0502020204030204" pitchFamily="34" charset="0"/>
              </a:rPr>
              <a:t>Add Product </a:t>
            </a:r>
            <a:r>
              <a:rPr lang="en-AU" sz="1400" b="0" i="0" u="none" strike="noStrike" baseline="0" dirty="0">
                <a:solidFill>
                  <a:srgbClr val="000000"/>
                </a:solidFill>
                <a:latin typeface="Calibri" panose="020F0502020204030204" pitchFamily="34" charset="0"/>
              </a:rPr>
              <a:t>page add the </a:t>
            </a:r>
            <a:r>
              <a:rPr lang="en-AU" sz="1400" b="1" i="0" u="none" strike="noStrike" baseline="0" dirty="0">
                <a:solidFill>
                  <a:srgbClr val="000000"/>
                </a:solidFill>
                <a:latin typeface="Calibri" panose="020F0502020204030204" pitchFamily="34" charset="0"/>
              </a:rPr>
              <a:t>Product Name </a:t>
            </a:r>
            <a:r>
              <a:rPr lang="en-AU" sz="1400" b="0" i="0" u="none" strike="noStrike" baseline="0" dirty="0">
                <a:solidFill>
                  <a:srgbClr val="000000"/>
                </a:solidFill>
                <a:latin typeface="Calibri" panose="020F0502020204030204" pitchFamily="34" charset="0"/>
              </a:rPr>
              <a:t>and </a:t>
            </a:r>
            <a:r>
              <a:rPr lang="en-AU" sz="1400" b="1" i="0" u="none" strike="noStrike" baseline="0" dirty="0">
                <a:solidFill>
                  <a:srgbClr val="000000"/>
                </a:solidFill>
                <a:latin typeface="Calibri" panose="020F0502020204030204" pitchFamily="34" charset="0"/>
              </a:rPr>
              <a:t>Description</a:t>
            </a:r>
            <a:r>
              <a:rPr lang="en-AU" sz="1400" b="0" i="0" u="none" strike="noStrike" baseline="0" dirty="0">
                <a:solidFill>
                  <a:srgbClr val="000000"/>
                </a:solidFill>
                <a:latin typeface="Calibri" panose="020F0502020204030204" pitchFamily="34" charset="0"/>
              </a:rPr>
              <a:t>. Turn </a:t>
            </a:r>
            <a:r>
              <a:rPr lang="en-AU" sz="1400" b="1" i="0" u="none" strike="noStrike" baseline="0" dirty="0">
                <a:solidFill>
                  <a:srgbClr val="000000"/>
                </a:solidFill>
                <a:latin typeface="Calibri" panose="020F0502020204030204" pitchFamily="34" charset="0"/>
              </a:rPr>
              <a:t>Product Active </a:t>
            </a:r>
            <a:r>
              <a:rPr lang="en-AU" sz="1400" b="0" i="0" u="none" strike="noStrike" baseline="0" dirty="0">
                <a:solidFill>
                  <a:srgbClr val="000000"/>
                </a:solidFill>
                <a:latin typeface="Calibri" panose="020F0502020204030204" pitchFamily="34" charset="0"/>
              </a:rPr>
              <a:t>on or off, the default would be on but if the product becomes unavailable change to off. </a:t>
            </a:r>
            <a:endParaRPr lang="en-AU" sz="1400" dirty="0">
              <a:solidFill>
                <a:srgbClr val="000000"/>
              </a:solidFill>
              <a:latin typeface="Calibri" panose="020F0502020204030204" pitchFamily="34" charset="0"/>
            </a:endParaRPr>
          </a:p>
          <a:p>
            <a:r>
              <a:rPr lang="en-AU" sz="1400" b="0" i="0" u="none" strike="noStrike" baseline="0" dirty="0">
                <a:solidFill>
                  <a:srgbClr val="000000"/>
                </a:solidFill>
                <a:latin typeface="Calibri" panose="020F0502020204030204" pitchFamily="34" charset="0"/>
              </a:rPr>
              <a:t>Upload an </a:t>
            </a:r>
            <a:r>
              <a:rPr lang="en-AU" sz="1400" b="1" i="0" u="none" strike="noStrike" baseline="0" dirty="0">
                <a:solidFill>
                  <a:srgbClr val="000000"/>
                </a:solidFill>
                <a:latin typeface="Calibri" panose="020F0502020204030204" pitchFamily="34" charset="0"/>
              </a:rPr>
              <a:t>Image </a:t>
            </a:r>
            <a:r>
              <a:rPr lang="en-AU" sz="1400" b="0" i="0" u="none" strike="noStrike" baseline="0" dirty="0">
                <a:solidFill>
                  <a:srgbClr val="000000"/>
                </a:solidFill>
                <a:latin typeface="Calibri" panose="020F0502020204030204" pitchFamily="34" charset="0"/>
              </a:rPr>
              <a:t>of the product if you have one (not mandatory), up to 10 images can be uploaded. </a:t>
            </a:r>
          </a:p>
          <a:p>
            <a:r>
              <a:rPr lang="en-AU" sz="1400" b="0" i="0" u="none" strike="noStrike" baseline="0" dirty="0">
                <a:solidFill>
                  <a:srgbClr val="000000"/>
                </a:solidFill>
                <a:latin typeface="Calibri" panose="020F0502020204030204" pitchFamily="34" charset="0"/>
              </a:rPr>
              <a:t>Select </a:t>
            </a:r>
            <a:r>
              <a:rPr lang="en-AU" sz="1400" b="1" i="0" u="none" strike="noStrike" baseline="0" dirty="0">
                <a:solidFill>
                  <a:srgbClr val="000000"/>
                </a:solidFill>
                <a:latin typeface="Calibri" panose="020F0502020204030204" pitchFamily="34" charset="0"/>
              </a:rPr>
              <a:t>Product Single </a:t>
            </a:r>
            <a:r>
              <a:rPr lang="en-AU" sz="1400" b="0" i="0" u="none" strike="noStrike" baseline="0" dirty="0">
                <a:solidFill>
                  <a:srgbClr val="000000"/>
                </a:solidFill>
                <a:latin typeface="Calibri" panose="020F0502020204030204" pitchFamily="34" charset="0"/>
              </a:rPr>
              <a:t>and add one value for the product. </a:t>
            </a:r>
          </a:p>
          <a:p>
            <a:r>
              <a:rPr lang="en-AU" sz="1400" b="0" i="0" u="none" strike="noStrike" baseline="0" dirty="0">
                <a:solidFill>
                  <a:srgbClr val="000000"/>
                </a:solidFill>
                <a:latin typeface="Calibri" panose="020F0502020204030204" pitchFamily="34" charset="0"/>
              </a:rPr>
              <a:t>Or select </a:t>
            </a:r>
            <a:r>
              <a:rPr lang="en-AU" sz="1400" b="1" i="0" u="none" strike="noStrike" baseline="0" dirty="0">
                <a:solidFill>
                  <a:srgbClr val="000000"/>
                </a:solidFill>
                <a:latin typeface="Calibri" panose="020F0502020204030204" pitchFamily="34" charset="0"/>
              </a:rPr>
              <a:t>Product Variations </a:t>
            </a:r>
            <a:r>
              <a:rPr lang="en-AU" sz="1400" b="0" i="0" u="none" strike="noStrike" baseline="0" dirty="0">
                <a:solidFill>
                  <a:srgbClr val="000000"/>
                </a:solidFill>
                <a:latin typeface="Calibri" panose="020F0502020204030204" pitchFamily="34" charset="0"/>
              </a:rPr>
              <a:t>and add the variations with their value. </a:t>
            </a:r>
          </a:p>
          <a:p>
            <a:r>
              <a:rPr lang="en-AU" sz="1400" b="0" i="0" u="none" strike="noStrike" baseline="0" dirty="0">
                <a:solidFill>
                  <a:srgbClr val="000000"/>
                </a:solidFill>
                <a:latin typeface="Calibri" panose="020F0502020204030204" pitchFamily="34" charset="0"/>
              </a:rPr>
              <a:t>Select </a:t>
            </a:r>
            <a:r>
              <a:rPr lang="en-AU" sz="1400" b="1" i="0" u="none" strike="noStrike" baseline="0" dirty="0">
                <a:solidFill>
                  <a:srgbClr val="000000"/>
                </a:solidFill>
                <a:latin typeface="Calibri" panose="020F0502020204030204" pitchFamily="34" charset="0"/>
              </a:rPr>
              <a:t>Fulfilment Method </a:t>
            </a:r>
            <a:r>
              <a:rPr lang="en-AU" sz="1400" b="0" i="0" u="none" strike="noStrike" baseline="0" dirty="0">
                <a:solidFill>
                  <a:srgbClr val="000000"/>
                </a:solidFill>
                <a:latin typeface="Calibri" panose="020F0502020204030204" pitchFamily="34" charset="0"/>
              </a:rPr>
              <a:t>– </a:t>
            </a:r>
            <a:r>
              <a:rPr lang="en-AU" sz="1400" b="1" i="0" u="none" strike="noStrike" baseline="0" dirty="0">
                <a:solidFill>
                  <a:srgbClr val="000000"/>
                </a:solidFill>
                <a:latin typeface="Calibri" panose="020F0502020204030204" pitchFamily="34" charset="0"/>
              </a:rPr>
              <a:t>Pickup </a:t>
            </a:r>
            <a:r>
              <a:rPr lang="en-AU" sz="1400" b="0" i="0" u="none" strike="noStrike" baseline="0" dirty="0">
                <a:solidFill>
                  <a:srgbClr val="000000"/>
                </a:solidFill>
                <a:latin typeface="Calibri" panose="020F0502020204030204" pitchFamily="34" charset="0"/>
              </a:rPr>
              <a:t>or </a:t>
            </a:r>
            <a:r>
              <a:rPr lang="en-AU" sz="1400" b="1" i="0" u="none" strike="noStrike" baseline="0" dirty="0">
                <a:solidFill>
                  <a:srgbClr val="000000"/>
                </a:solidFill>
                <a:latin typeface="Calibri" panose="020F0502020204030204" pitchFamily="34" charset="0"/>
              </a:rPr>
              <a:t>Delivery </a:t>
            </a:r>
            <a:r>
              <a:rPr lang="en-AU" sz="1400" b="0" i="0" u="none" strike="noStrike" baseline="0" dirty="0">
                <a:solidFill>
                  <a:srgbClr val="000000"/>
                </a:solidFill>
                <a:latin typeface="Calibri" panose="020F0502020204030204" pitchFamily="34" charset="0"/>
              </a:rPr>
              <a:t>– if </a:t>
            </a:r>
            <a:r>
              <a:rPr lang="en-AU" sz="1400" b="1" i="0" u="none" strike="noStrike" baseline="0" dirty="0">
                <a:solidFill>
                  <a:srgbClr val="000000"/>
                </a:solidFill>
                <a:latin typeface="Calibri" panose="020F0502020204030204" pitchFamily="34" charset="0"/>
              </a:rPr>
              <a:t>Delivery </a:t>
            </a:r>
            <a:r>
              <a:rPr lang="en-AU" sz="1400" b="0" i="0" u="none" strike="noStrike" baseline="0" dirty="0">
                <a:solidFill>
                  <a:srgbClr val="000000"/>
                </a:solidFill>
                <a:latin typeface="Calibri" panose="020F0502020204030204" pitchFamily="34" charset="0"/>
              </a:rPr>
              <a:t>is selected it will prompt the customer to add a shipping address in the registration process. </a:t>
            </a:r>
          </a:p>
          <a:p>
            <a:r>
              <a:rPr lang="en-AU" sz="1400" b="0" i="0" u="none" strike="noStrike" baseline="0" dirty="0">
                <a:solidFill>
                  <a:srgbClr val="000000"/>
                </a:solidFill>
                <a:latin typeface="Calibri" panose="020F0502020204030204" pitchFamily="34" charset="0"/>
              </a:rPr>
              <a:t>Click the </a:t>
            </a:r>
            <a:r>
              <a:rPr lang="en-AU" sz="1400" b="1" i="0" u="none" strike="noStrike" baseline="0" dirty="0">
                <a:solidFill>
                  <a:srgbClr val="000000"/>
                </a:solidFill>
                <a:latin typeface="Calibri" panose="020F0502020204030204" pitchFamily="34" charset="0"/>
              </a:rPr>
              <a:t>Save </a:t>
            </a:r>
            <a:r>
              <a:rPr lang="en-AU" sz="1400" b="0" i="0" u="none" strike="noStrike" baseline="0" dirty="0">
                <a:solidFill>
                  <a:srgbClr val="000000"/>
                </a:solidFill>
                <a:latin typeface="Calibri" panose="020F0502020204030204" pitchFamily="34" charset="0"/>
              </a:rPr>
              <a:t>button at the top of the </a:t>
            </a:r>
            <a:r>
              <a:rPr lang="en-AU" sz="1400" b="1" i="0" u="none" strike="noStrike" baseline="0" dirty="0">
                <a:solidFill>
                  <a:srgbClr val="000000"/>
                </a:solidFill>
                <a:latin typeface="Calibri" panose="020F0502020204030204" pitchFamily="34" charset="0"/>
              </a:rPr>
              <a:t>Create a new product </a:t>
            </a:r>
            <a:r>
              <a:rPr lang="en-AU" sz="1400" b="0" i="0" u="none" strike="noStrike" baseline="0" dirty="0">
                <a:solidFill>
                  <a:srgbClr val="000000"/>
                </a:solidFill>
                <a:latin typeface="Calibri" panose="020F0502020204030204" pitchFamily="34" charset="0"/>
              </a:rPr>
              <a:t>page. </a:t>
            </a:r>
            <a:endParaRPr lang="en-US" sz="1800" dirty="0"/>
          </a:p>
          <a:p>
            <a:endParaRPr lang="en-AU" dirty="0"/>
          </a:p>
        </p:txBody>
      </p:sp>
      <p:sp>
        <p:nvSpPr>
          <p:cNvPr id="3" name="Text Placeholder 2">
            <a:extLst>
              <a:ext uri="{FF2B5EF4-FFF2-40B4-BE49-F238E27FC236}">
                <a16:creationId xmlns:a16="http://schemas.microsoft.com/office/drawing/2014/main" id="{F6ADD5B8-3467-429C-B6A4-B437EF9064B0}"/>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E6BC1FA2-80DC-4AB3-8230-98D06546D543}"/>
              </a:ext>
            </a:extLst>
          </p:cNvPr>
          <p:cNvSpPr>
            <a:spLocks noGrp="1"/>
          </p:cNvSpPr>
          <p:nvPr>
            <p:ph type="title"/>
          </p:nvPr>
        </p:nvSpPr>
        <p:spPr/>
        <p:txBody>
          <a:bodyPr/>
          <a:lstStyle/>
          <a:p>
            <a:r>
              <a:rPr lang="en-AU" sz="2000" dirty="0">
                <a:solidFill>
                  <a:schemeClr val="accent1">
                    <a:lumMod val="50000"/>
                  </a:schemeClr>
                </a:solidFill>
              </a:rPr>
              <a:t>Merchandise - </a:t>
            </a:r>
            <a:r>
              <a:rPr lang="en-AU" sz="2000" dirty="0"/>
              <a:t>Products </a:t>
            </a:r>
            <a:endParaRPr lang="en-AU" dirty="0"/>
          </a:p>
        </p:txBody>
      </p:sp>
      <p:pic>
        <p:nvPicPr>
          <p:cNvPr id="5" name="Picture 4">
            <a:extLst>
              <a:ext uri="{FF2B5EF4-FFF2-40B4-BE49-F238E27FC236}">
                <a16:creationId xmlns:a16="http://schemas.microsoft.com/office/drawing/2014/main" id="{03CA94D4-0753-4111-8D08-5507AF09D094}"/>
              </a:ext>
            </a:extLst>
          </p:cNvPr>
          <p:cNvPicPr>
            <a:picLocks noChangeAspect="1"/>
          </p:cNvPicPr>
          <p:nvPr/>
        </p:nvPicPr>
        <p:blipFill>
          <a:blip r:embed="rId2"/>
          <a:stretch>
            <a:fillRect/>
          </a:stretch>
        </p:blipFill>
        <p:spPr>
          <a:xfrm>
            <a:off x="4438740" y="6377201"/>
            <a:ext cx="1028519" cy="344012"/>
          </a:xfrm>
          <a:prstGeom prst="rect">
            <a:avLst/>
          </a:prstGeom>
        </p:spPr>
      </p:pic>
      <p:pic>
        <p:nvPicPr>
          <p:cNvPr id="6" name="Content Placeholder 4" descr="Graphical user interface, application&#10;&#10;Description automatically generated">
            <a:extLst>
              <a:ext uri="{FF2B5EF4-FFF2-40B4-BE49-F238E27FC236}">
                <a16:creationId xmlns:a16="http://schemas.microsoft.com/office/drawing/2014/main" id="{D0164C2C-97B1-4F46-8CBD-79990F536359}"/>
              </a:ext>
            </a:extLst>
          </p:cNvPr>
          <p:cNvPicPr>
            <a:picLocks noChangeAspect="1"/>
          </p:cNvPicPr>
          <p:nvPr/>
        </p:nvPicPr>
        <p:blipFill>
          <a:blip r:embed="rId3"/>
          <a:stretch>
            <a:fillRect/>
          </a:stretch>
        </p:blipFill>
        <p:spPr>
          <a:xfrm>
            <a:off x="2733581" y="4218387"/>
            <a:ext cx="4438836" cy="2175029"/>
          </a:xfrm>
          <a:prstGeom prst="rect">
            <a:avLst/>
          </a:prstGeom>
        </p:spPr>
      </p:pic>
    </p:spTree>
    <p:extLst>
      <p:ext uri="{BB962C8B-B14F-4D97-AF65-F5344CB8AC3E}">
        <p14:creationId xmlns:p14="http://schemas.microsoft.com/office/powerpoint/2010/main" val="38731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FF109-6AE8-4476-8E11-22552B8D2183}"/>
              </a:ext>
            </a:extLst>
          </p:cNvPr>
          <p:cNvSpPr>
            <a:spLocks noGrp="1"/>
          </p:cNvSpPr>
          <p:nvPr>
            <p:ph type="body" sz="quarter" idx="15"/>
          </p:nvPr>
        </p:nvSpPr>
        <p:spPr/>
        <p:txBody>
          <a:bodyPr/>
          <a:lstStyle/>
          <a:p>
            <a:r>
              <a:rPr lang="en-AU" sz="1400" b="0" i="0" u="none" strike="noStrike" baseline="0" dirty="0">
                <a:solidFill>
                  <a:srgbClr val="000000"/>
                </a:solidFill>
                <a:latin typeface="Calibri" panose="020F0502020204030204" pitchFamily="34" charset="0"/>
              </a:rPr>
              <a:t>In the left hand menu click on </a:t>
            </a:r>
            <a:r>
              <a:rPr lang="en-AU" sz="1400" b="1" i="0" u="none" strike="noStrike" baseline="0" dirty="0">
                <a:solidFill>
                  <a:srgbClr val="000000"/>
                </a:solidFill>
                <a:latin typeface="Calibri" panose="020F0502020204030204" pitchFamily="34" charset="0"/>
              </a:rPr>
              <a:t>Competitions</a:t>
            </a:r>
            <a:r>
              <a:rPr lang="en-AU" sz="1400" b="0" i="0" u="none" strike="noStrike" baseline="0" dirty="0">
                <a:solidFill>
                  <a:srgbClr val="000000"/>
                </a:solidFill>
                <a:latin typeface="Calibri" panose="020F0502020204030204" pitchFamily="34" charset="0"/>
              </a:rPr>
              <a:t>. In the </a:t>
            </a:r>
            <a:r>
              <a:rPr lang="en-AU" sz="1400" b="1" i="0" u="none" strike="noStrike" baseline="0" dirty="0">
                <a:solidFill>
                  <a:srgbClr val="000000"/>
                </a:solidFill>
                <a:latin typeface="Calibri" panose="020F0502020204030204" pitchFamily="34" charset="0"/>
              </a:rPr>
              <a:t>My Competitions </a:t>
            </a:r>
            <a:r>
              <a:rPr lang="en-AU" sz="1400" b="0" i="0" u="none" strike="noStrike" baseline="0" dirty="0">
                <a:solidFill>
                  <a:srgbClr val="000000"/>
                </a:solidFill>
                <a:latin typeface="Calibri" panose="020F0502020204030204" pitchFamily="34" charset="0"/>
              </a:rPr>
              <a:t>tab click on the </a:t>
            </a:r>
            <a:r>
              <a:rPr lang="en-AU" sz="1400" b="1" i="0" u="none" strike="noStrike" baseline="0" dirty="0">
                <a:solidFill>
                  <a:srgbClr val="000000"/>
                </a:solidFill>
                <a:latin typeface="Calibri" panose="020F0502020204030204" pitchFamily="34" charset="0"/>
              </a:rPr>
              <a:t>View button </a:t>
            </a:r>
          </a:p>
          <a:p>
            <a:r>
              <a:rPr lang="en-AU" sz="1400" b="0" i="0" u="none" strike="noStrike" baseline="0" dirty="0">
                <a:solidFill>
                  <a:srgbClr val="000000"/>
                </a:solidFill>
                <a:latin typeface="Calibri" panose="020F0502020204030204" pitchFamily="34" charset="0"/>
              </a:rPr>
              <a:t>Click on the </a:t>
            </a:r>
            <a:r>
              <a:rPr lang="en-AU" sz="1400" b="1" i="0" u="none" strike="noStrike" baseline="0" dirty="0">
                <a:solidFill>
                  <a:srgbClr val="000000"/>
                </a:solidFill>
                <a:latin typeface="Calibri" panose="020F0502020204030204" pitchFamily="34" charset="0"/>
              </a:rPr>
              <a:t>Registration </a:t>
            </a:r>
            <a:r>
              <a:rPr lang="en-AU" sz="1400" b="0" i="0" u="none" strike="noStrike" baseline="0" dirty="0">
                <a:solidFill>
                  <a:srgbClr val="000000"/>
                </a:solidFill>
                <a:latin typeface="Calibri" panose="020F0502020204030204" pitchFamily="34" charset="0"/>
              </a:rPr>
              <a:t>tab and the select </a:t>
            </a:r>
            <a:r>
              <a:rPr lang="en-AU" sz="1400" b="1" i="0" u="none" strike="noStrike" baseline="0" dirty="0">
                <a:solidFill>
                  <a:srgbClr val="000000"/>
                </a:solidFill>
                <a:latin typeface="Calibri" panose="020F0502020204030204" pitchFamily="34" charset="0"/>
              </a:rPr>
              <a:t>Custom Fields </a:t>
            </a:r>
            <a:r>
              <a:rPr lang="en-AU" sz="1400" b="0" i="0" u="none" strike="noStrike" baseline="0" dirty="0">
                <a:solidFill>
                  <a:srgbClr val="000000"/>
                </a:solidFill>
                <a:latin typeface="Calibri" panose="020F0502020204030204" pitchFamily="34" charset="0"/>
              </a:rPr>
              <a:t>tab. </a:t>
            </a:r>
          </a:p>
          <a:p>
            <a:r>
              <a:rPr lang="en-AU" sz="1400" b="0" i="0" u="none" strike="noStrike" baseline="0" dirty="0">
                <a:solidFill>
                  <a:srgbClr val="000000"/>
                </a:solidFill>
                <a:latin typeface="Calibri" panose="020F0502020204030204" pitchFamily="34" charset="0"/>
              </a:rPr>
              <a:t>Any </a:t>
            </a:r>
            <a:r>
              <a:rPr lang="en-AU" sz="1400" b="1" i="0" u="none" strike="noStrike" baseline="0" dirty="0">
                <a:solidFill>
                  <a:srgbClr val="000000"/>
                </a:solidFill>
                <a:latin typeface="Calibri" panose="020F0502020204030204" pitchFamily="34" charset="0"/>
              </a:rPr>
              <a:t>Custom Fields </a:t>
            </a:r>
            <a:r>
              <a:rPr lang="en-AU" sz="1400" b="0" i="0" u="none" strike="noStrike" baseline="0" dirty="0">
                <a:solidFill>
                  <a:srgbClr val="000000"/>
                </a:solidFill>
                <a:latin typeface="Calibri" panose="020F0502020204030204" pitchFamily="34" charset="0"/>
              </a:rPr>
              <a:t>created at national, state, region or association levels will be shown and locked. </a:t>
            </a:r>
          </a:p>
          <a:p>
            <a:r>
              <a:rPr lang="en-AU" sz="1400" b="0" i="0" u="none" strike="noStrike" baseline="0" dirty="0">
                <a:solidFill>
                  <a:srgbClr val="000000"/>
                </a:solidFill>
                <a:latin typeface="Calibri" panose="020F0502020204030204" pitchFamily="34" charset="0"/>
              </a:rPr>
              <a:t>The </a:t>
            </a:r>
            <a:r>
              <a:rPr lang="en-AU" sz="1400" b="1" i="0" u="none" strike="noStrike" baseline="0" dirty="0">
                <a:solidFill>
                  <a:srgbClr val="000000"/>
                </a:solidFill>
                <a:latin typeface="Calibri" panose="020F0502020204030204" pitchFamily="34" charset="0"/>
              </a:rPr>
              <a:t>Club </a:t>
            </a:r>
            <a:r>
              <a:rPr lang="en-AU" sz="1400" b="0" i="0" u="none" strike="noStrike" baseline="0" dirty="0">
                <a:solidFill>
                  <a:srgbClr val="000000"/>
                </a:solidFill>
                <a:latin typeface="Calibri" panose="020F0502020204030204" pitchFamily="34" charset="0"/>
              </a:rPr>
              <a:t>can create any </a:t>
            </a:r>
            <a:r>
              <a:rPr lang="en-AU" sz="1400" b="1" i="0" u="none" strike="noStrike" baseline="0" dirty="0">
                <a:solidFill>
                  <a:srgbClr val="000000"/>
                </a:solidFill>
                <a:latin typeface="Calibri" panose="020F0502020204030204" pitchFamily="34" charset="0"/>
              </a:rPr>
              <a:t>Custom Fields </a:t>
            </a:r>
            <a:r>
              <a:rPr lang="en-AU" sz="1400" b="0" i="0" u="none" strike="noStrike" baseline="0" dirty="0">
                <a:solidFill>
                  <a:srgbClr val="000000"/>
                </a:solidFill>
                <a:latin typeface="Calibri" panose="020F0502020204030204" pitchFamily="34" charset="0"/>
              </a:rPr>
              <a:t>they may require by clicking on the </a:t>
            </a:r>
            <a:r>
              <a:rPr lang="en-AU" sz="1400" b="1" i="0" u="none" strike="noStrike" baseline="0" dirty="0">
                <a:solidFill>
                  <a:srgbClr val="000000"/>
                </a:solidFill>
                <a:latin typeface="Calibri" panose="020F0502020204030204" pitchFamily="34" charset="0"/>
              </a:rPr>
              <a:t>New </a:t>
            </a:r>
            <a:r>
              <a:rPr lang="en-AU" sz="1400" b="0" i="0" u="none" strike="noStrike" baseline="0" dirty="0">
                <a:solidFill>
                  <a:srgbClr val="000000"/>
                </a:solidFill>
                <a:latin typeface="Calibri" panose="020F0502020204030204" pitchFamily="34" charset="0"/>
              </a:rPr>
              <a:t>button in the </a:t>
            </a:r>
            <a:r>
              <a:rPr lang="en-AU" sz="1400" b="1" i="0" u="none" strike="noStrike" baseline="0" dirty="0">
                <a:solidFill>
                  <a:srgbClr val="000000"/>
                </a:solidFill>
                <a:latin typeface="Calibri" panose="020F0502020204030204" pitchFamily="34" charset="0"/>
              </a:rPr>
              <a:t>My Custom Fields </a:t>
            </a:r>
            <a:r>
              <a:rPr lang="en-AU" sz="1400" b="0" i="0" u="none" strike="noStrike" baseline="0" dirty="0">
                <a:solidFill>
                  <a:srgbClr val="000000"/>
                </a:solidFill>
                <a:latin typeface="Calibri" panose="020F0502020204030204" pitchFamily="34" charset="0"/>
              </a:rPr>
              <a:t>area. </a:t>
            </a:r>
          </a:p>
          <a:p>
            <a:r>
              <a:rPr lang="en-AU" sz="1400" b="0" i="0" u="none" strike="noStrike" baseline="0" dirty="0">
                <a:solidFill>
                  <a:srgbClr val="000000"/>
                </a:solidFill>
                <a:latin typeface="Calibri" panose="020F0502020204030204" pitchFamily="34" charset="0"/>
              </a:rPr>
              <a:t>On the </a:t>
            </a:r>
            <a:r>
              <a:rPr lang="en-AU" sz="1400" b="1" i="0" u="none" strike="noStrike" baseline="0" dirty="0">
                <a:solidFill>
                  <a:srgbClr val="000000"/>
                </a:solidFill>
                <a:latin typeface="Calibri" panose="020F0502020204030204" pitchFamily="34" charset="0"/>
              </a:rPr>
              <a:t>New Custom Field </a:t>
            </a:r>
            <a:r>
              <a:rPr lang="en-AU" sz="1400" b="0" i="0" u="none" strike="noStrike" baseline="0" dirty="0">
                <a:solidFill>
                  <a:srgbClr val="000000"/>
                </a:solidFill>
                <a:latin typeface="Calibri" panose="020F0502020204030204" pitchFamily="34" charset="0"/>
              </a:rPr>
              <a:t>page in the Details section enter the </a:t>
            </a:r>
            <a:r>
              <a:rPr lang="en-AU" sz="1400" b="1" i="0" u="none" strike="noStrike" baseline="0" dirty="0">
                <a:solidFill>
                  <a:srgbClr val="000000"/>
                </a:solidFill>
                <a:latin typeface="Calibri" panose="020F0502020204030204" pitchFamily="34" charset="0"/>
              </a:rPr>
              <a:t>Field Label </a:t>
            </a:r>
            <a:r>
              <a:rPr lang="en-AU" sz="1400" b="0" i="0" u="none" strike="noStrike" baseline="0" dirty="0">
                <a:solidFill>
                  <a:srgbClr val="000000"/>
                </a:solidFill>
                <a:latin typeface="Calibri" panose="020F0502020204030204" pitchFamily="34" charset="0"/>
              </a:rPr>
              <a:t>and select the </a:t>
            </a:r>
            <a:r>
              <a:rPr lang="en-AU" sz="1400" b="1" i="0" u="none" strike="noStrike" baseline="0" dirty="0">
                <a:solidFill>
                  <a:srgbClr val="000000"/>
                </a:solidFill>
                <a:latin typeface="Calibri" panose="020F0502020204030204" pitchFamily="34" charset="0"/>
              </a:rPr>
              <a:t>Type</a:t>
            </a:r>
            <a:r>
              <a:rPr lang="en-AU" sz="1400" b="0" i="0" u="none" strike="noStrike" baseline="0" dirty="0">
                <a:solidFill>
                  <a:srgbClr val="000000"/>
                </a:solidFill>
                <a:latin typeface="Calibri" panose="020F0502020204030204" pitchFamily="34" charset="0"/>
              </a:rPr>
              <a:t>. </a:t>
            </a:r>
          </a:p>
          <a:p>
            <a:r>
              <a:rPr lang="en-AU" sz="1400" b="0" i="0" u="none" strike="noStrike" baseline="0" dirty="0">
                <a:solidFill>
                  <a:srgbClr val="000000"/>
                </a:solidFill>
                <a:latin typeface="Calibri" panose="020F0502020204030204" pitchFamily="34" charset="0"/>
              </a:rPr>
              <a:t>If the </a:t>
            </a:r>
            <a:r>
              <a:rPr lang="en-AU" sz="1400" b="1" i="0" u="none" strike="noStrike" baseline="0" dirty="0">
                <a:solidFill>
                  <a:srgbClr val="000000"/>
                </a:solidFill>
                <a:latin typeface="Calibri" panose="020F0502020204030204" pitchFamily="34" charset="0"/>
              </a:rPr>
              <a:t>Type </a:t>
            </a:r>
            <a:r>
              <a:rPr lang="en-AU" sz="1400" b="0" i="0" u="none" strike="noStrike" baseline="0" dirty="0">
                <a:solidFill>
                  <a:srgbClr val="000000"/>
                </a:solidFill>
                <a:latin typeface="Calibri" panose="020F0502020204030204" pitchFamily="34" charset="0"/>
              </a:rPr>
              <a:t>is </a:t>
            </a:r>
            <a:r>
              <a:rPr lang="en-AU" sz="1400" b="1" i="0" u="none" strike="noStrike" baseline="0" dirty="0">
                <a:solidFill>
                  <a:srgbClr val="000000"/>
                </a:solidFill>
                <a:latin typeface="Calibri" panose="020F0502020204030204" pitchFamily="34" charset="0"/>
              </a:rPr>
              <a:t>Dropdown List </a:t>
            </a:r>
            <a:r>
              <a:rPr lang="en-AU" sz="1400" b="0" i="0" u="none" strike="noStrike" baseline="0" dirty="0">
                <a:solidFill>
                  <a:srgbClr val="000000"/>
                </a:solidFill>
                <a:latin typeface="Calibri" panose="020F0502020204030204" pitchFamily="34" charset="0"/>
              </a:rPr>
              <a:t>enter the options in the </a:t>
            </a:r>
            <a:r>
              <a:rPr lang="en-AU" sz="1400" b="1" i="0" u="none" strike="noStrike" baseline="0" dirty="0">
                <a:solidFill>
                  <a:srgbClr val="000000"/>
                </a:solidFill>
                <a:latin typeface="Calibri" panose="020F0502020204030204" pitchFamily="34" charset="0"/>
              </a:rPr>
              <a:t>Dropdown Options</a:t>
            </a:r>
            <a:r>
              <a:rPr lang="en-AU" sz="1400" b="0" i="0" u="none" strike="noStrike" baseline="0" dirty="0">
                <a:solidFill>
                  <a:srgbClr val="000000"/>
                </a:solidFill>
                <a:latin typeface="Calibri" panose="020F0502020204030204" pitchFamily="34" charset="0"/>
              </a:rPr>
              <a:t>. If you need more than two options click on the </a:t>
            </a:r>
            <a:r>
              <a:rPr lang="en-AU" sz="1400" b="1" i="0" u="none" strike="noStrike" baseline="0" dirty="0">
                <a:solidFill>
                  <a:srgbClr val="000000"/>
                </a:solidFill>
                <a:latin typeface="Calibri" panose="020F0502020204030204" pitchFamily="34" charset="0"/>
              </a:rPr>
              <a:t>Add Option </a:t>
            </a:r>
            <a:r>
              <a:rPr lang="en-AU" sz="1400" b="0" i="0" u="none" strike="noStrike" baseline="0" dirty="0">
                <a:solidFill>
                  <a:srgbClr val="000000"/>
                </a:solidFill>
                <a:latin typeface="Calibri" panose="020F0502020204030204" pitchFamily="34" charset="0"/>
              </a:rPr>
              <a:t>button. </a:t>
            </a:r>
          </a:p>
          <a:p>
            <a:r>
              <a:rPr lang="en-AU" sz="1400" b="0" i="0" u="none" strike="noStrike" baseline="0" dirty="0">
                <a:solidFill>
                  <a:srgbClr val="000000"/>
                </a:solidFill>
                <a:latin typeface="Calibri" panose="020F0502020204030204" pitchFamily="34" charset="0"/>
              </a:rPr>
              <a:t>In the </a:t>
            </a:r>
            <a:r>
              <a:rPr lang="en-AU" sz="1400" b="1" i="0" u="none" strike="noStrike" baseline="0" dirty="0">
                <a:solidFill>
                  <a:srgbClr val="000000"/>
                </a:solidFill>
                <a:latin typeface="Calibri" panose="020F0502020204030204" pitchFamily="34" charset="0"/>
              </a:rPr>
              <a:t>Display Configuration </a:t>
            </a:r>
            <a:r>
              <a:rPr lang="en-AU" sz="1400" b="0" i="0" u="none" strike="noStrike" baseline="0" dirty="0">
                <a:solidFill>
                  <a:srgbClr val="000000"/>
                </a:solidFill>
                <a:latin typeface="Calibri" panose="020F0502020204030204" pitchFamily="34" charset="0"/>
              </a:rPr>
              <a:t>section select the </a:t>
            </a:r>
            <a:r>
              <a:rPr lang="en-AU" sz="1400" b="1" i="0" u="none" strike="noStrike" baseline="0" dirty="0">
                <a:solidFill>
                  <a:srgbClr val="000000"/>
                </a:solidFill>
                <a:latin typeface="Calibri" panose="020F0502020204030204" pitchFamily="34" charset="0"/>
              </a:rPr>
              <a:t>Roles </a:t>
            </a:r>
            <a:r>
              <a:rPr lang="en-AU" sz="1400" b="0" i="0" u="none" strike="noStrike" baseline="0" dirty="0">
                <a:solidFill>
                  <a:srgbClr val="000000"/>
                </a:solidFill>
                <a:latin typeface="Calibri" panose="020F0502020204030204" pitchFamily="34" charset="0"/>
              </a:rPr>
              <a:t>the </a:t>
            </a:r>
            <a:r>
              <a:rPr lang="en-AU" sz="1400" b="1" i="0" u="none" strike="noStrike" baseline="0" dirty="0">
                <a:solidFill>
                  <a:srgbClr val="000000"/>
                </a:solidFill>
                <a:latin typeface="Calibri" panose="020F0502020204030204" pitchFamily="34" charset="0"/>
              </a:rPr>
              <a:t>Custom Field </a:t>
            </a:r>
            <a:r>
              <a:rPr lang="en-AU" sz="1400" b="0" i="0" u="none" strike="noStrike" baseline="0" dirty="0">
                <a:solidFill>
                  <a:srgbClr val="000000"/>
                </a:solidFill>
                <a:latin typeface="Calibri" panose="020F0502020204030204" pitchFamily="34" charset="0"/>
              </a:rPr>
              <a:t>will appear for, tick the required boxes in the </a:t>
            </a:r>
            <a:r>
              <a:rPr lang="en-AU" sz="1400" b="1" i="0" u="none" strike="noStrike" baseline="0" dirty="0">
                <a:solidFill>
                  <a:srgbClr val="000000"/>
                </a:solidFill>
                <a:latin typeface="Calibri" panose="020F0502020204030204" pitchFamily="34" charset="0"/>
              </a:rPr>
              <a:t>Settings </a:t>
            </a:r>
            <a:r>
              <a:rPr lang="en-AU" sz="1400" b="0" i="0" u="none" strike="noStrike" baseline="0" dirty="0">
                <a:solidFill>
                  <a:srgbClr val="000000"/>
                </a:solidFill>
                <a:latin typeface="Calibri" panose="020F0502020204030204" pitchFamily="34" charset="0"/>
              </a:rPr>
              <a:t>area and click on the </a:t>
            </a:r>
            <a:r>
              <a:rPr lang="en-AU" sz="1400" b="1" i="0" u="none" strike="noStrike" baseline="0" dirty="0">
                <a:solidFill>
                  <a:srgbClr val="000000"/>
                </a:solidFill>
                <a:latin typeface="Calibri" panose="020F0502020204030204" pitchFamily="34" charset="0"/>
              </a:rPr>
              <a:t>Create </a:t>
            </a:r>
            <a:r>
              <a:rPr lang="en-AU" sz="1400" b="0" i="0" u="none" strike="noStrike" baseline="0" dirty="0">
                <a:solidFill>
                  <a:srgbClr val="000000"/>
                </a:solidFill>
                <a:latin typeface="Calibri" panose="020F0502020204030204" pitchFamily="34" charset="0"/>
              </a:rPr>
              <a:t>button in the top right corner. </a:t>
            </a:r>
          </a:p>
          <a:p>
            <a:r>
              <a:rPr lang="en-AU" sz="1400" b="0" i="0" u="none" strike="noStrike" baseline="0" dirty="0">
                <a:solidFill>
                  <a:srgbClr val="000000"/>
                </a:solidFill>
                <a:latin typeface="Calibri" panose="020F0502020204030204" pitchFamily="34" charset="0"/>
              </a:rPr>
              <a:t>You will be returned to the </a:t>
            </a:r>
            <a:r>
              <a:rPr lang="en-AU" sz="1400" b="1" i="0" u="none" strike="noStrike" baseline="0" dirty="0">
                <a:solidFill>
                  <a:srgbClr val="000000"/>
                </a:solidFill>
                <a:latin typeface="Calibri" panose="020F0502020204030204" pitchFamily="34" charset="0"/>
              </a:rPr>
              <a:t>Custom Fields </a:t>
            </a:r>
            <a:r>
              <a:rPr lang="en-AU" sz="1400" b="0" i="0" u="none" strike="noStrike" baseline="0" dirty="0">
                <a:solidFill>
                  <a:srgbClr val="000000"/>
                </a:solidFill>
                <a:latin typeface="Calibri" panose="020F0502020204030204" pitchFamily="34" charset="0"/>
              </a:rPr>
              <a:t>list with a confirmation message. </a:t>
            </a:r>
            <a:endParaRPr lang="en-US" sz="1800" dirty="0"/>
          </a:p>
          <a:p>
            <a:endParaRPr lang="en-AU" dirty="0"/>
          </a:p>
        </p:txBody>
      </p:sp>
      <p:sp>
        <p:nvSpPr>
          <p:cNvPr id="3" name="Text Placeholder 2">
            <a:extLst>
              <a:ext uri="{FF2B5EF4-FFF2-40B4-BE49-F238E27FC236}">
                <a16:creationId xmlns:a16="http://schemas.microsoft.com/office/drawing/2014/main" id="{2B9FDF33-6062-46F3-8E69-E78518338710}"/>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7864E12B-7724-4226-AA9D-DCE232D60822}"/>
              </a:ext>
            </a:extLst>
          </p:cNvPr>
          <p:cNvSpPr>
            <a:spLocks noGrp="1"/>
          </p:cNvSpPr>
          <p:nvPr>
            <p:ph type="title"/>
          </p:nvPr>
        </p:nvSpPr>
        <p:spPr>
          <a:xfrm>
            <a:off x="155008" y="261937"/>
            <a:ext cx="9380086" cy="527531"/>
          </a:xfrm>
        </p:spPr>
        <p:txBody>
          <a:bodyPr/>
          <a:lstStyle/>
          <a:p>
            <a:r>
              <a:rPr lang="en-AU" sz="2000" dirty="0">
                <a:solidFill>
                  <a:schemeClr val="accent1">
                    <a:lumMod val="50000"/>
                  </a:schemeClr>
                </a:solidFill>
              </a:rPr>
              <a:t>Registrations </a:t>
            </a:r>
            <a:r>
              <a:rPr lang="en-AU" dirty="0">
                <a:solidFill>
                  <a:schemeClr val="accent1">
                    <a:lumMod val="50000"/>
                  </a:schemeClr>
                </a:solidFill>
              </a:rPr>
              <a:t>- </a:t>
            </a:r>
            <a:r>
              <a:rPr lang="en-AU" sz="2000" dirty="0">
                <a:solidFill>
                  <a:schemeClr val="accent1">
                    <a:lumMod val="50000"/>
                  </a:schemeClr>
                </a:solidFill>
              </a:rPr>
              <a:t>Custom fields</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B2741905-B3BE-4301-B93F-7BC45DB751D9}"/>
              </a:ext>
            </a:extLst>
          </p:cNvPr>
          <p:cNvPicPr>
            <a:picLocks noChangeAspect="1"/>
          </p:cNvPicPr>
          <p:nvPr/>
        </p:nvPicPr>
        <p:blipFill>
          <a:blip r:embed="rId2"/>
          <a:stretch>
            <a:fillRect/>
          </a:stretch>
        </p:blipFill>
        <p:spPr>
          <a:xfrm>
            <a:off x="4438740" y="6377201"/>
            <a:ext cx="1028519" cy="344012"/>
          </a:xfrm>
          <a:prstGeom prst="rect">
            <a:avLst/>
          </a:prstGeom>
        </p:spPr>
      </p:pic>
      <p:pic>
        <p:nvPicPr>
          <p:cNvPr id="6" name="Content Placeholder 4">
            <a:extLst>
              <a:ext uri="{FF2B5EF4-FFF2-40B4-BE49-F238E27FC236}">
                <a16:creationId xmlns:a16="http://schemas.microsoft.com/office/drawing/2014/main" id="{FB7DF83A-BCED-4144-AC48-F0AC99B35869}"/>
              </a:ext>
            </a:extLst>
          </p:cNvPr>
          <p:cNvPicPr>
            <a:picLocks noChangeAspect="1"/>
          </p:cNvPicPr>
          <p:nvPr/>
        </p:nvPicPr>
        <p:blipFill>
          <a:blip r:embed="rId3"/>
          <a:stretch>
            <a:fillRect/>
          </a:stretch>
        </p:blipFill>
        <p:spPr>
          <a:xfrm>
            <a:off x="2665938" y="4290901"/>
            <a:ext cx="4358225" cy="2004783"/>
          </a:xfrm>
          <a:prstGeom prst="rect">
            <a:avLst/>
          </a:prstGeom>
        </p:spPr>
      </p:pic>
    </p:spTree>
    <p:extLst>
      <p:ext uri="{BB962C8B-B14F-4D97-AF65-F5344CB8AC3E}">
        <p14:creationId xmlns:p14="http://schemas.microsoft.com/office/powerpoint/2010/main" val="332993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pPr lvl="2"/>
            <a:endParaRPr lang="en-US" dirty="0"/>
          </a:p>
          <a:p>
            <a:pPr lvl="1"/>
            <a:endParaRPr lang="en-US" dirty="0"/>
          </a:p>
        </p:txBody>
      </p:sp>
      <p:sp>
        <p:nvSpPr>
          <p:cNvPr id="2" name="Title 1"/>
          <p:cNvSpPr>
            <a:spLocks noGrp="1"/>
          </p:cNvSpPr>
          <p:nvPr>
            <p:ph type="title"/>
          </p:nvPr>
        </p:nvSpPr>
        <p:spPr/>
        <p:txBody>
          <a:bodyPr/>
          <a:lstStyle/>
          <a:p>
            <a:r>
              <a:rPr lang="en-US" dirty="0"/>
              <a:t>Training Agenda</a:t>
            </a:r>
          </a:p>
        </p:txBody>
      </p:sp>
      <p:graphicFrame>
        <p:nvGraphicFramePr>
          <p:cNvPr id="5" name="Content Placeholder 2">
            <a:extLst>
              <a:ext uri="{FF2B5EF4-FFF2-40B4-BE49-F238E27FC236}">
                <a16:creationId xmlns:a16="http://schemas.microsoft.com/office/drawing/2014/main" id="{315C125A-6455-4FD9-B45A-005C49014D87}"/>
              </a:ext>
            </a:extLst>
          </p:cNvPr>
          <p:cNvGraphicFramePr>
            <a:graphicFrameLocks/>
          </p:cNvGraphicFramePr>
          <p:nvPr>
            <p:extLst>
              <p:ext uri="{D42A27DB-BD31-4B8C-83A1-F6EECF244321}">
                <p14:modId xmlns:p14="http://schemas.microsoft.com/office/powerpoint/2010/main" val="434603685"/>
              </p:ext>
            </p:extLst>
          </p:nvPr>
        </p:nvGraphicFramePr>
        <p:xfrm>
          <a:off x="2316916" y="1100831"/>
          <a:ext cx="5056269" cy="4199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09FF12CD-C53E-4251-8658-4E054A05111B}"/>
              </a:ext>
            </a:extLst>
          </p:cNvPr>
          <p:cNvPicPr>
            <a:picLocks noChangeAspect="1"/>
          </p:cNvPicPr>
          <p:nvPr/>
        </p:nvPicPr>
        <p:blipFill>
          <a:blip r:embed="rId8"/>
          <a:stretch>
            <a:fillRect/>
          </a:stretch>
        </p:blipFill>
        <p:spPr>
          <a:xfrm>
            <a:off x="4438740" y="6377201"/>
            <a:ext cx="1028519" cy="344012"/>
          </a:xfrm>
          <a:prstGeom prst="rect">
            <a:avLst/>
          </a:prstGeom>
        </p:spPr>
      </p:pic>
    </p:spTree>
    <p:extLst>
      <p:ext uri="{BB962C8B-B14F-4D97-AF65-F5344CB8AC3E}">
        <p14:creationId xmlns:p14="http://schemas.microsoft.com/office/powerpoint/2010/main" val="1527223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96A7FF-D9E1-4E35-9001-B9A2D2D48D9D}"/>
              </a:ext>
            </a:extLst>
          </p:cNvPr>
          <p:cNvSpPr>
            <a:spLocks noGrp="1"/>
          </p:cNvSpPr>
          <p:nvPr>
            <p:ph type="body" sz="quarter" idx="15"/>
          </p:nvPr>
        </p:nvSpPr>
        <p:spPr/>
        <p:txBody>
          <a:bodyPr/>
          <a:lstStyle/>
          <a:p>
            <a:r>
              <a:rPr lang="en-AU" sz="1400" b="0" i="0" u="none" strike="noStrike" baseline="0" dirty="0">
                <a:latin typeface="Calibri" panose="020F0502020204030204" pitchFamily="34" charset="0"/>
              </a:rPr>
              <a:t>Click on the </a:t>
            </a:r>
            <a:r>
              <a:rPr lang="en-AU" sz="1400" b="1" i="0" u="none" strike="noStrike" baseline="0" dirty="0">
                <a:latin typeface="Calibri" panose="020F0502020204030204" pitchFamily="34" charset="0"/>
              </a:rPr>
              <a:t>Registration </a:t>
            </a:r>
            <a:r>
              <a:rPr lang="en-AU" sz="1400" b="0" i="0" u="none" strike="noStrike" baseline="0" dirty="0">
                <a:latin typeface="Calibri" panose="020F0502020204030204" pitchFamily="34" charset="0"/>
              </a:rPr>
              <a:t>tab and the select </a:t>
            </a:r>
            <a:r>
              <a:rPr lang="en-AU" sz="1400" b="1" i="0" u="none" strike="noStrike" baseline="0" dirty="0">
                <a:latin typeface="Calibri" panose="020F0502020204030204" pitchFamily="34" charset="0"/>
              </a:rPr>
              <a:t>Forms </a:t>
            </a:r>
            <a:r>
              <a:rPr lang="en-AU" sz="1400" b="0" i="0" u="none" strike="noStrike" baseline="0" dirty="0">
                <a:latin typeface="Calibri" panose="020F0502020204030204" pitchFamily="34" charset="0"/>
              </a:rPr>
              <a:t>tab. In the </a:t>
            </a:r>
            <a:r>
              <a:rPr lang="en-AU" sz="1400" b="1" i="0" u="none" strike="noStrike" baseline="0" dirty="0">
                <a:latin typeface="Calibri" panose="020F0502020204030204" pitchFamily="34" charset="0"/>
              </a:rPr>
              <a:t>Participant to Club </a:t>
            </a:r>
            <a:r>
              <a:rPr lang="en-AU" sz="1400" b="0" i="0" u="none" strike="noStrike" baseline="0" dirty="0">
                <a:latin typeface="Calibri" panose="020F0502020204030204" pitchFamily="34" charset="0"/>
              </a:rPr>
              <a:t>area click on the </a:t>
            </a:r>
            <a:r>
              <a:rPr lang="en-AU" sz="1400" b="1" i="0" u="none" strike="noStrike" baseline="0" dirty="0">
                <a:latin typeface="Calibri" panose="020F0502020204030204" pitchFamily="34" charset="0"/>
              </a:rPr>
              <a:t>Set up Form </a:t>
            </a:r>
            <a:r>
              <a:rPr lang="en-AU" sz="1400" b="0" i="0" u="none" strike="noStrike" baseline="0" dirty="0">
                <a:latin typeface="Calibri" panose="020F0502020204030204" pitchFamily="34" charset="0"/>
              </a:rPr>
              <a:t>button. </a:t>
            </a:r>
          </a:p>
          <a:p>
            <a:r>
              <a:rPr lang="en-AU" sz="1400" b="0" i="0" u="none" strike="noStrike" baseline="0" dirty="0">
                <a:latin typeface="Calibri" panose="020F0502020204030204" pitchFamily="34" charset="0"/>
              </a:rPr>
              <a:t>In the </a:t>
            </a:r>
            <a:r>
              <a:rPr lang="en-AU" sz="1400" b="1" i="0" u="none" strike="noStrike" baseline="0" dirty="0">
                <a:latin typeface="Calibri" panose="020F0502020204030204" pitchFamily="34" charset="0"/>
              </a:rPr>
              <a:t>Registration Period </a:t>
            </a:r>
            <a:r>
              <a:rPr lang="en-AU" sz="1400" b="0" i="0" u="none" strike="noStrike" baseline="0" dirty="0">
                <a:latin typeface="Calibri" panose="020F0502020204030204" pitchFamily="34" charset="0"/>
              </a:rPr>
              <a:t>section add the </a:t>
            </a:r>
            <a:r>
              <a:rPr lang="en-AU" sz="1400" b="1" i="0" u="none" strike="noStrike" baseline="0" dirty="0">
                <a:latin typeface="Calibri" panose="020F0502020204030204" pitchFamily="34" charset="0"/>
              </a:rPr>
              <a:t>Start date </a:t>
            </a:r>
            <a:r>
              <a:rPr lang="en-AU" sz="1400" b="0" i="0" u="none" strike="noStrike" baseline="0" dirty="0">
                <a:latin typeface="Calibri" panose="020F0502020204030204" pitchFamily="34" charset="0"/>
              </a:rPr>
              <a:t>&amp; </a:t>
            </a:r>
            <a:r>
              <a:rPr lang="en-AU" sz="1400" b="1" i="0" u="none" strike="noStrike" baseline="0" dirty="0">
                <a:latin typeface="Calibri" panose="020F0502020204030204" pitchFamily="34" charset="0"/>
              </a:rPr>
              <a:t>End date </a:t>
            </a:r>
            <a:r>
              <a:rPr lang="en-AU" sz="1400" b="0" i="0" u="none" strike="noStrike" baseline="0" dirty="0">
                <a:latin typeface="Calibri" panose="020F0502020204030204" pitchFamily="34" charset="0"/>
              </a:rPr>
              <a:t>for the club to accept participant registrations. </a:t>
            </a:r>
          </a:p>
          <a:p>
            <a:r>
              <a:rPr lang="en-AU" sz="1400" b="0" i="0" u="none" strike="noStrike" baseline="0" dirty="0">
                <a:latin typeface="Calibri" panose="020F0502020204030204" pitchFamily="34" charset="0"/>
              </a:rPr>
              <a:t>In the </a:t>
            </a:r>
            <a:r>
              <a:rPr lang="en-AU" sz="1400" b="1" i="0" u="none" strike="noStrike" baseline="0" dirty="0">
                <a:latin typeface="Calibri" panose="020F0502020204030204" pitchFamily="34" charset="0"/>
              </a:rPr>
              <a:t>Age limit </a:t>
            </a:r>
            <a:r>
              <a:rPr lang="en-AU" sz="1400" b="0" i="0" u="none" strike="noStrike" baseline="0" dirty="0">
                <a:latin typeface="Calibri" panose="020F0502020204030204" pitchFamily="34" charset="0"/>
              </a:rPr>
              <a:t>section you will see any age restrictions that have been created. </a:t>
            </a:r>
            <a:endParaRPr lang="en-AU" sz="1400" dirty="0">
              <a:latin typeface="Calibri" panose="020F0502020204030204" pitchFamily="34" charset="0"/>
            </a:endParaRPr>
          </a:p>
          <a:p>
            <a:r>
              <a:rPr lang="en-AU" sz="1400" b="0" i="0" u="none" strike="noStrike" baseline="0" dirty="0">
                <a:latin typeface="Calibri" panose="020F0502020204030204" pitchFamily="34" charset="0"/>
              </a:rPr>
              <a:t>In the </a:t>
            </a:r>
            <a:r>
              <a:rPr lang="en-AU" sz="1400" b="1" i="0" u="none" strike="noStrike" baseline="0" dirty="0">
                <a:latin typeface="Calibri" panose="020F0502020204030204" pitchFamily="34" charset="0"/>
              </a:rPr>
              <a:t>Registration fees </a:t>
            </a:r>
            <a:r>
              <a:rPr lang="en-AU" sz="1400" b="0" i="0" u="none" strike="noStrike" baseline="0" dirty="0">
                <a:latin typeface="Calibri" panose="020F0502020204030204" pitchFamily="34" charset="0"/>
              </a:rPr>
              <a:t>section you may see a fee that has been set at the national, state, region or association level and passed down, these fees cannot be removed or edited. </a:t>
            </a:r>
          </a:p>
          <a:p>
            <a:r>
              <a:rPr lang="en-AU" sz="1400" b="0" i="0" u="none" strike="noStrike" baseline="0" dirty="0">
                <a:latin typeface="Calibri" panose="020F0502020204030204" pitchFamily="34" charset="0"/>
              </a:rPr>
              <a:t>In the </a:t>
            </a:r>
            <a:r>
              <a:rPr lang="en-AU" sz="1400" b="1" i="0" u="none" strike="noStrike" baseline="0" dirty="0">
                <a:latin typeface="Calibri" panose="020F0502020204030204" pitchFamily="34" charset="0"/>
              </a:rPr>
              <a:t>Set Player, Team Manager and Volunteer fee </a:t>
            </a:r>
            <a:r>
              <a:rPr lang="en-AU" sz="1400" b="0" i="0" u="none" strike="noStrike" baseline="0" dirty="0">
                <a:latin typeface="Calibri" panose="020F0502020204030204" pitchFamily="34" charset="0"/>
              </a:rPr>
              <a:t>area you can add a </a:t>
            </a:r>
            <a:r>
              <a:rPr lang="en-AU" sz="1400" b="1" i="0" u="none" strike="noStrike" baseline="0" dirty="0">
                <a:latin typeface="Calibri" panose="020F0502020204030204" pitchFamily="34" charset="0"/>
              </a:rPr>
              <a:t>Club </a:t>
            </a:r>
            <a:r>
              <a:rPr lang="en-AU" sz="1400" b="0" i="0" u="none" strike="noStrike" baseline="0" dirty="0">
                <a:latin typeface="Calibri" panose="020F0502020204030204" pitchFamily="34" charset="0"/>
              </a:rPr>
              <a:t>fee by adding an amount in each of the </a:t>
            </a:r>
            <a:r>
              <a:rPr lang="en-AU" sz="1400" b="1" i="0" u="none" strike="noStrike" baseline="0" dirty="0">
                <a:latin typeface="Calibri" panose="020F0502020204030204" pitchFamily="34" charset="0"/>
              </a:rPr>
              <a:t>Roles</a:t>
            </a:r>
            <a:r>
              <a:rPr lang="en-AU" sz="1400" b="0" i="0" u="none" strike="noStrike" baseline="0" dirty="0">
                <a:latin typeface="Calibri" panose="020F0502020204030204" pitchFamily="34" charset="0"/>
              </a:rPr>
              <a:t>. If you have different fees for different age groups and/or genders you can use the </a:t>
            </a:r>
            <a:r>
              <a:rPr lang="en-AU" sz="1400" b="1" i="0" u="none" strike="noStrike" baseline="0" dirty="0">
                <a:latin typeface="Calibri" panose="020F0502020204030204" pitchFamily="34" charset="0"/>
              </a:rPr>
              <a:t>Set advanced registration fees </a:t>
            </a:r>
            <a:r>
              <a:rPr lang="en-AU" sz="1400" b="0" i="0" u="none" strike="noStrike" baseline="0" dirty="0">
                <a:latin typeface="Calibri" panose="020F0502020204030204" pitchFamily="34" charset="0"/>
              </a:rPr>
              <a:t>area. </a:t>
            </a:r>
          </a:p>
          <a:p>
            <a:r>
              <a:rPr lang="en-AU" sz="1400" b="0" i="0" u="none" strike="noStrike" baseline="0" dirty="0">
                <a:latin typeface="Calibri" panose="020F0502020204030204" pitchFamily="34" charset="0"/>
              </a:rPr>
              <a:t>In the </a:t>
            </a:r>
            <a:r>
              <a:rPr lang="en-AU" sz="1400" b="1" i="0" u="none" strike="noStrike" baseline="0" dirty="0">
                <a:latin typeface="Calibri" panose="020F0502020204030204" pitchFamily="34" charset="0"/>
              </a:rPr>
              <a:t>Custom Fields </a:t>
            </a:r>
            <a:r>
              <a:rPr lang="en-AU" sz="1400" b="0" i="0" u="none" strike="noStrike" baseline="0" dirty="0">
                <a:latin typeface="Calibri" panose="020F0502020204030204" pitchFamily="34" charset="0"/>
              </a:rPr>
              <a:t>section you will see any </a:t>
            </a:r>
            <a:r>
              <a:rPr lang="en-AU" sz="1400" b="1" i="0" u="none" strike="noStrike" baseline="0" dirty="0">
                <a:latin typeface="Calibri" panose="020F0502020204030204" pitchFamily="34" charset="0"/>
              </a:rPr>
              <a:t>Custom Fields </a:t>
            </a:r>
            <a:r>
              <a:rPr lang="en-AU" sz="1400" b="0" i="0" u="none" strike="noStrike" baseline="0" dirty="0">
                <a:latin typeface="Calibri" panose="020F0502020204030204" pitchFamily="34" charset="0"/>
              </a:rPr>
              <a:t>that have been created all levels. </a:t>
            </a:r>
          </a:p>
          <a:p>
            <a:r>
              <a:rPr lang="en-AU" sz="1400" b="0" i="0" u="none" strike="noStrike" baseline="0" dirty="0">
                <a:latin typeface="Calibri" panose="020F0502020204030204" pitchFamily="34" charset="0"/>
              </a:rPr>
              <a:t>In the </a:t>
            </a:r>
            <a:r>
              <a:rPr lang="en-AU" sz="1400" b="1" i="0" u="none" strike="noStrike" baseline="0" dirty="0">
                <a:latin typeface="Calibri" panose="020F0502020204030204" pitchFamily="34" charset="0"/>
              </a:rPr>
              <a:t>Products </a:t>
            </a:r>
            <a:r>
              <a:rPr lang="en-AU" sz="1400" b="0" i="0" u="none" strike="noStrike" baseline="0" dirty="0">
                <a:latin typeface="Calibri" panose="020F0502020204030204" pitchFamily="34" charset="0"/>
              </a:rPr>
              <a:t>section any Products created by the </a:t>
            </a:r>
            <a:r>
              <a:rPr lang="en-AU" sz="1400" b="1" i="0" u="none" strike="noStrike" baseline="0" dirty="0">
                <a:latin typeface="Calibri" panose="020F0502020204030204" pitchFamily="34" charset="0"/>
              </a:rPr>
              <a:t>Club </a:t>
            </a:r>
            <a:r>
              <a:rPr lang="en-AU" sz="1400" b="0" i="0" u="none" strike="noStrike" baseline="0" dirty="0">
                <a:latin typeface="Calibri" panose="020F0502020204030204" pitchFamily="34" charset="0"/>
              </a:rPr>
              <a:t>can be added</a:t>
            </a:r>
            <a:r>
              <a:rPr lang="en-AU" sz="1050" b="0" i="0" u="none" strike="noStrike" baseline="0" dirty="0">
                <a:latin typeface="Calibri" panose="020F0502020204030204" pitchFamily="34" charset="0"/>
              </a:rPr>
              <a:t>. </a:t>
            </a:r>
          </a:p>
          <a:p>
            <a:endParaRPr lang="en-AU" dirty="0"/>
          </a:p>
        </p:txBody>
      </p:sp>
      <p:sp>
        <p:nvSpPr>
          <p:cNvPr id="3" name="Text Placeholder 2">
            <a:extLst>
              <a:ext uri="{FF2B5EF4-FFF2-40B4-BE49-F238E27FC236}">
                <a16:creationId xmlns:a16="http://schemas.microsoft.com/office/drawing/2014/main" id="{319FE979-4D03-4E1B-BAB9-52592DB8746D}"/>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2F29FA0D-3D4A-4AC9-9AB7-DE46B5EF2768}"/>
              </a:ext>
            </a:extLst>
          </p:cNvPr>
          <p:cNvSpPr>
            <a:spLocks noGrp="1"/>
          </p:cNvSpPr>
          <p:nvPr>
            <p:ph type="title"/>
          </p:nvPr>
        </p:nvSpPr>
        <p:spPr/>
        <p:txBody>
          <a:bodyPr/>
          <a:lstStyle/>
          <a:p>
            <a:r>
              <a:rPr lang="en-AU" sz="1800" dirty="0"/>
              <a:t>Registrations</a:t>
            </a:r>
            <a:br>
              <a:rPr lang="en-AU" sz="1800" dirty="0"/>
            </a:br>
            <a:r>
              <a:rPr lang="en-AU" sz="2000" dirty="0">
                <a:latin typeface="+mn-lt"/>
              </a:rPr>
              <a:t>Configure - </a:t>
            </a:r>
            <a:r>
              <a:rPr lang="en-AU" sz="2000" dirty="0">
                <a:solidFill>
                  <a:schemeClr val="accent1">
                    <a:lumMod val="50000"/>
                  </a:schemeClr>
                </a:solidFill>
                <a:latin typeface="+mn-lt"/>
              </a:rPr>
              <a:t>Participant to Club form</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FB623E8A-CC98-4830-B438-76CB6531CBAB}"/>
              </a:ext>
            </a:extLst>
          </p:cNvPr>
          <p:cNvPicPr>
            <a:picLocks noChangeAspect="1"/>
          </p:cNvPicPr>
          <p:nvPr/>
        </p:nvPicPr>
        <p:blipFill>
          <a:blip r:embed="rId2"/>
          <a:stretch>
            <a:fillRect/>
          </a:stretch>
        </p:blipFill>
        <p:spPr>
          <a:xfrm>
            <a:off x="4438740" y="6377201"/>
            <a:ext cx="1028519" cy="344012"/>
          </a:xfrm>
          <a:prstGeom prst="rect">
            <a:avLst/>
          </a:prstGeom>
        </p:spPr>
      </p:pic>
      <p:pic>
        <p:nvPicPr>
          <p:cNvPr id="6" name="Content Placeholder 4">
            <a:extLst>
              <a:ext uri="{FF2B5EF4-FFF2-40B4-BE49-F238E27FC236}">
                <a16:creationId xmlns:a16="http://schemas.microsoft.com/office/drawing/2014/main" id="{19965EB9-80D3-4892-93EF-07B79A283B88}"/>
              </a:ext>
            </a:extLst>
          </p:cNvPr>
          <p:cNvPicPr>
            <a:picLocks noChangeAspect="1"/>
          </p:cNvPicPr>
          <p:nvPr/>
        </p:nvPicPr>
        <p:blipFill>
          <a:blip r:embed="rId3"/>
          <a:stretch>
            <a:fillRect/>
          </a:stretch>
        </p:blipFill>
        <p:spPr>
          <a:xfrm>
            <a:off x="2769448" y="3912214"/>
            <a:ext cx="4367103" cy="2139880"/>
          </a:xfrm>
          <a:prstGeom prst="rect">
            <a:avLst/>
          </a:prstGeom>
        </p:spPr>
      </p:pic>
    </p:spTree>
    <p:extLst>
      <p:ext uri="{BB962C8B-B14F-4D97-AF65-F5344CB8AC3E}">
        <p14:creationId xmlns:p14="http://schemas.microsoft.com/office/powerpoint/2010/main" val="2675717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533EF0-90A7-47E7-AD85-84BD3D37E058}"/>
              </a:ext>
            </a:extLst>
          </p:cNvPr>
          <p:cNvSpPr>
            <a:spLocks noGrp="1"/>
          </p:cNvSpPr>
          <p:nvPr>
            <p:ph type="body" sz="quarter" idx="15"/>
          </p:nvPr>
        </p:nvSpPr>
        <p:spPr/>
        <p:txBody>
          <a:bodyPr/>
          <a:lstStyle/>
          <a:p>
            <a:r>
              <a:rPr lang="en-AU" sz="1400" b="0" i="0" u="none" strike="noStrike" baseline="0" dirty="0"/>
              <a:t>In the </a:t>
            </a:r>
            <a:r>
              <a:rPr lang="en-AU" sz="1400" b="1" i="0" u="none" strike="noStrike" baseline="0" dirty="0"/>
              <a:t>Overview </a:t>
            </a:r>
            <a:r>
              <a:rPr lang="en-AU" sz="1400" b="0" i="0" u="none" strike="noStrike" baseline="0" dirty="0"/>
              <a:t>section add information in </a:t>
            </a:r>
            <a:r>
              <a:rPr lang="en-AU" sz="1400" b="1" i="0" u="none" strike="noStrike" baseline="0" dirty="0"/>
              <a:t>Pricing information </a:t>
            </a:r>
            <a:r>
              <a:rPr lang="en-AU" sz="1400" b="0" i="0" u="none" strike="noStrike" baseline="0" dirty="0"/>
              <a:t>and </a:t>
            </a:r>
            <a:r>
              <a:rPr lang="en-AU" sz="1400" b="1" i="0" u="none" strike="noStrike" baseline="0" dirty="0"/>
              <a:t>Additional information </a:t>
            </a:r>
            <a:r>
              <a:rPr lang="en-AU" sz="1400" b="0" i="0" u="none" strike="noStrike" baseline="0" dirty="0"/>
              <a:t>areas. </a:t>
            </a:r>
          </a:p>
          <a:p>
            <a:r>
              <a:rPr lang="en-AU" sz="1400" b="0" i="0" u="none" strike="noStrike" baseline="0" dirty="0"/>
              <a:t>If the club added </a:t>
            </a:r>
            <a:r>
              <a:rPr lang="en-AU" sz="1400" b="1" i="0" u="none" strike="noStrike" baseline="0" dirty="0"/>
              <a:t>Terms and conditions </a:t>
            </a:r>
            <a:r>
              <a:rPr lang="en-AU" sz="1400" b="0" i="0" u="none" strike="noStrike" baseline="0" dirty="0"/>
              <a:t>in the </a:t>
            </a:r>
            <a:r>
              <a:rPr lang="en-AU" sz="1400" b="1" i="0" u="none" strike="noStrike" baseline="0" dirty="0"/>
              <a:t>My Organisation – Overview – Details </a:t>
            </a:r>
            <a:r>
              <a:rPr lang="en-AU" sz="1400" b="0" i="0" u="none" strike="noStrike" baseline="0" dirty="0"/>
              <a:t>section they can be turned on to be added to registration form. </a:t>
            </a:r>
          </a:p>
          <a:p>
            <a:r>
              <a:rPr lang="en-AU" sz="1400" b="0" i="0" u="none" strike="noStrike" baseline="0" dirty="0"/>
              <a:t>In the </a:t>
            </a:r>
            <a:r>
              <a:rPr lang="en-AU" sz="1400" b="1" i="0" u="none" strike="noStrike" baseline="0" dirty="0"/>
              <a:t>Registration visibility </a:t>
            </a:r>
            <a:r>
              <a:rPr lang="en-AU" sz="1400" b="0" i="0" u="none" strike="noStrike" baseline="0" dirty="0"/>
              <a:t>section select either </a:t>
            </a:r>
            <a:r>
              <a:rPr lang="en-AU" sz="1400" b="1" i="0" u="none" strike="noStrike" baseline="0" dirty="0"/>
              <a:t>Visible </a:t>
            </a:r>
            <a:r>
              <a:rPr lang="en-AU" sz="1400" b="0" i="0" u="none" strike="noStrike" baseline="0" dirty="0"/>
              <a:t>or </a:t>
            </a:r>
            <a:r>
              <a:rPr lang="en-AU" sz="1400" b="1" i="0" u="none" strike="noStrike" baseline="0" dirty="0"/>
              <a:t>Hidden</a:t>
            </a:r>
            <a:r>
              <a:rPr lang="en-AU" sz="1400" b="0" i="0" u="none" strike="noStrike" baseline="0" dirty="0"/>
              <a:t>. This will determine whether the </a:t>
            </a:r>
            <a:r>
              <a:rPr lang="en-AU" sz="1400" b="1" i="0" u="none" strike="noStrike" baseline="0" dirty="0"/>
              <a:t>Club </a:t>
            </a:r>
            <a:r>
              <a:rPr lang="en-AU" sz="1400" b="0" i="0" u="none" strike="noStrike" baseline="0" dirty="0"/>
              <a:t>registration form is visible by the public. The </a:t>
            </a:r>
            <a:r>
              <a:rPr lang="en-AU" sz="1400" b="1" i="0" u="none" strike="noStrike" baseline="0" dirty="0"/>
              <a:t>Club </a:t>
            </a:r>
            <a:r>
              <a:rPr lang="en-AU" sz="1400" b="0" i="0" u="none" strike="noStrike" baseline="0" dirty="0"/>
              <a:t>may elect to hide the registration form but use the link to the form to send out to their participants as a way of restricting registrations. </a:t>
            </a:r>
          </a:p>
          <a:p>
            <a:r>
              <a:rPr lang="en-AU" sz="1400" b="0" i="0" u="none" strike="noStrike" baseline="0" dirty="0"/>
              <a:t>Click on the </a:t>
            </a:r>
            <a:r>
              <a:rPr lang="en-AU" sz="1400" b="1" i="0" u="none" strike="noStrike" baseline="0" dirty="0"/>
              <a:t>Save </a:t>
            </a:r>
            <a:r>
              <a:rPr lang="en-AU" sz="1400" b="0" i="0" u="none" strike="noStrike" baseline="0" dirty="0"/>
              <a:t>button in the top right hand corner. </a:t>
            </a:r>
          </a:p>
          <a:p>
            <a:r>
              <a:rPr lang="en-AU" sz="1400" b="0" i="0" u="none" strike="noStrike" baseline="0" dirty="0">
                <a:solidFill>
                  <a:srgbClr val="000000"/>
                </a:solidFill>
              </a:rPr>
              <a:t>The </a:t>
            </a:r>
            <a:r>
              <a:rPr lang="en-AU" sz="1400" b="1" i="0" u="none" strike="noStrike" baseline="0" dirty="0">
                <a:solidFill>
                  <a:srgbClr val="000000"/>
                </a:solidFill>
              </a:rPr>
              <a:t>Club </a:t>
            </a:r>
            <a:r>
              <a:rPr lang="en-AU" sz="1400" b="0" i="0" u="none" strike="noStrike" baseline="0" dirty="0">
                <a:solidFill>
                  <a:srgbClr val="000000"/>
                </a:solidFill>
              </a:rPr>
              <a:t>registration form will be created, you will be taken back to the </a:t>
            </a:r>
            <a:r>
              <a:rPr lang="en-AU" sz="1400" b="1" i="0" u="none" strike="noStrike" baseline="0" dirty="0">
                <a:solidFill>
                  <a:srgbClr val="000000"/>
                </a:solidFill>
              </a:rPr>
              <a:t>Forms </a:t>
            </a:r>
            <a:r>
              <a:rPr lang="en-AU" sz="1400" b="0" i="0" u="none" strike="noStrike" baseline="0" dirty="0">
                <a:solidFill>
                  <a:srgbClr val="000000"/>
                </a:solidFill>
              </a:rPr>
              <a:t>page with a confirmation message that the </a:t>
            </a:r>
            <a:r>
              <a:rPr lang="en-AU" sz="1400" b="1" i="0" u="none" strike="noStrike" baseline="0" dirty="0">
                <a:solidFill>
                  <a:srgbClr val="000000"/>
                </a:solidFill>
              </a:rPr>
              <a:t>Club </a:t>
            </a:r>
            <a:r>
              <a:rPr lang="en-AU" sz="1400" b="0" i="0" u="none" strike="noStrike" baseline="0" dirty="0">
                <a:solidFill>
                  <a:srgbClr val="000000"/>
                </a:solidFill>
              </a:rPr>
              <a:t>registration form has been created. </a:t>
            </a:r>
          </a:p>
          <a:p>
            <a:r>
              <a:rPr lang="en-AU" sz="1400" b="0" i="0" u="none" strike="noStrike" baseline="0" dirty="0">
                <a:solidFill>
                  <a:srgbClr val="000000"/>
                </a:solidFill>
              </a:rPr>
              <a:t>To make changes to the registration form settings you can click on the </a:t>
            </a:r>
            <a:r>
              <a:rPr lang="en-AU" sz="1400" b="1" i="0" u="none" strike="noStrike" baseline="0" dirty="0">
                <a:solidFill>
                  <a:srgbClr val="000000"/>
                </a:solidFill>
              </a:rPr>
              <a:t>Manage </a:t>
            </a:r>
            <a:r>
              <a:rPr lang="en-AU" sz="1400" b="0" i="0" u="none" strike="noStrike" baseline="0" dirty="0">
                <a:solidFill>
                  <a:srgbClr val="000000"/>
                </a:solidFill>
              </a:rPr>
              <a:t>button. </a:t>
            </a:r>
          </a:p>
          <a:p>
            <a:pPr marL="0" indent="0">
              <a:buNone/>
            </a:pPr>
            <a:endParaRPr lang="en-AU" dirty="0"/>
          </a:p>
        </p:txBody>
      </p:sp>
      <p:sp>
        <p:nvSpPr>
          <p:cNvPr id="3" name="Text Placeholder 2">
            <a:extLst>
              <a:ext uri="{FF2B5EF4-FFF2-40B4-BE49-F238E27FC236}">
                <a16:creationId xmlns:a16="http://schemas.microsoft.com/office/drawing/2014/main" id="{84DEC30A-5B45-4DF3-A73E-9417E7BA285E}"/>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C18CA8DC-0DCF-47A7-9C6B-1BCCCE3F0D9C}"/>
              </a:ext>
            </a:extLst>
          </p:cNvPr>
          <p:cNvSpPr>
            <a:spLocks noGrp="1"/>
          </p:cNvSpPr>
          <p:nvPr>
            <p:ph type="title"/>
          </p:nvPr>
        </p:nvSpPr>
        <p:spPr/>
        <p:txBody>
          <a:bodyPr/>
          <a:lstStyle/>
          <a:p>
            <a:r>
              <a:rPr lang="en-AU" sz="2000" dirty="0"/>
              <a:t>Registration </a:t>
            </a:r>
            <a:br>
              <a:rPr lang="en-AU" sz="2000" dirty="0"/>
            </a:br>
            <a:r>
              <a:rPr lang="en-AU" sz="2000" dirty="0">
                <a:solidFill>
                  <a:schemeClr val="accent1">
                    <a:lumMod val="50000"/>
                  </a:schemeClr>
                </a:solidFill>
              </a:rPr>
              <a:t>Form</a:t>
            </a:r>
            <a:r>
              <a:rPr lang="en-AU" dirty="0">
                <a:solidFill>
                  <a:schemeClr val="accent1">
                    <a:lumMod val="50000"/>
                  </a:schemeClr>
                </a:solidFill>
              </a:rPr>
              <a:t> </a:t>
            </a:r>
            <a:r>
              <a:rPr lang="en-AU" sz="2000" dirty="0">
                <a:solidFill>
                  <a:schemeClr val="accent1">
                    <a:lumMod val="50000"/>
                  </a:schemeClr>
                </a:solidFill>
              </a:rPr>
              <a:t>Overview</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A4DB2E15-9A94-47AD-BA5F-DEEF8F6B3858}"/>
              </a:ext>
            </a:extLst>
          </p:cNvPr>
          <p:cNvPicPr>
            <a:picLocks noChangeAspect="1"/>
          </p:cNvPicPr>
          <p:nvPr/>
        </p:nvPicPr>
        <p:blipFill>
          <a:blip r:embed="rId3"/>
          <a:stretch>
            <a:fillRect/>
          </a:stretch>
        </p:blipFill>
        <p:spPr>
          <a:xfrm>
            <a:off x="4438740" y="6377201"/>
            <a:ext cx="1028519" cy="344012"/>
          </a:xfrm>
          <a:prstGeom prst="rect">
            <a:avLst/>
          </a:prstGeom>
        </p:spPr>
      </p:pic>
      <p:pic>
        <p:nvPicPr>
          <p:cNvPr id="6" name="Picture 5">
            <a:extLst>
              <a:ext uri="{FF2B5EF4-FFF2-40B4-BE49-F238E27FC236}">
                <a16:creationId xmlns:a16="http://schemas.microsoft.com/office/drawing/2014/main" id="{28A84880-CDAE-4D97-B34A-A061D2735ACF}"/>
              </a:ext>
            </a:extLst>
          </p:cNvPr>
          <p:cNvPicPr>
            <a:picLocks noChangeAspect="1"/>
          </p:cNvPicPr>
          <p:nvPr/>
        </p:nvPicPr>
        <p:blipFill>
          <a:blip r:embed="rId4"/>
          <a:stretch>
            <a:fillRect/>
          </a:stretch>
        </p:blipFill>
        <p:spPr>
          <a:xfrm>
            <a:off x="2352583" y="3918593"/>
            <a:ext cx="5459766" cy="2523689"/>
          </a:xfrm>
          <a:prstGeom prst="rect">
            <a:avLst/>
          </a:prstGeom>
        </p:spPr>
      </p:pic>
    </p:spTree>
    <p:extLst>
      <p:ext uri="{BB962C8B-B14F-4D97-AF65-F5344CB8AC3E}">
        <p14:creationId xmlns:p14="http://schemas.microsoft.com/office/powerpoint/2010/main" val="415817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C0CDF7-CA78-41B4-AA94-CBED89A69BD5}"/>
              </a:ext>
            </a:extLst>
          </p:cNvPr>
          <p:cNvSpPr>
            <a:spLocks noGrp="1"/>
          </p:cNvSpPr>
          <p:nvPr>
            <p:ph type="body" sz="quarter" idx="15"/>
          </p:nvPr>
        </p:nvSpPr>
        <p:spPr/>
        <p:txBody>
          <a:bodyPr/>
          <a:lstStyle/>
          <a:p>
            <a:r>
              <a:rPr lang="en-AU" sz="1400" b="0" i="0" u="none" strike="noStrike" baseline="0" dirty="0">
                <a:solidFill>
                  <a:srgbClr val="000000"/>
                </a:solidFill>
                <a:latin typeface="Calibri" panose="020F0502020204030204" pitchFamily="34" charset="0"/>
              </a:rPr>
              <a:t>Click on the </a:t>
            </a:r>
            <a:r>
              <a:rPr lang="en-AU" sz="1400" b="1" i="0" u="none" strike="noStrike" baseline="0" dirty="0">
                <a:solidFill>
                  <a:srgbClr val="000000"/>
                </a:solidFill>
                <a:latin typeface="Calibri" panose="020F0502020204030204" pitchFamily="34" charset="0"/>
              </a:rPr>
              <a:t>Registration </a:t>
            </a:r>
            <a:r>
              <a:rPr lang="en-AU" sz="1400" b="0" i="0" u="none" strike="noStrike" baseline="0" dirty="0">
                <a:solidFill>
                  <a:srgbClr val="000000"/>
                </a:solidFill>
                <a:latin typeface="Calibri" panose="020F0502020204030204" pitchFamily="34" charset="0"/>
              </a:rPr>
              <a:t>tab and the select </a:t>
            </a:r>
            <a:r>
              <a:rPr lang="en-AU" sz="1400" b="1" i="0" u="none" strike="noStrike" baseline="0" dirty="0">
                <a:solidFill>
                  <a:srgbClr val="000000"/>
                </a:solidFill>
                <a:latin typeface="Calibri" panose="020F0502020204030204" pitchFamily="34" charset="0"/>
              </a:rPr>
              <a:t>Forms </a:t>
            </a:r>
            <a:r>
              <a:rPr lang="en-AU" sz="1400" b="0" i="0" u="none" strike="noStrike" baseline="0" dirty="0">
                <a:solidFill>
                  <a:srgbClr val="000000"/>
                </a:solidFill>
                <a:latin typeface="Calibri" panose="020F0502020204030204" pitchFamily="34" charset="0"/>
              </a:rPr>
              <a:t>tab. Scroll to the bottom of the page and in the </a:t>
            </a:r>
            <a:r>
              <a:rPr lang="en-AU" sz="1400" b="1" i="0" u="none" strike="noStrike" baseline="0" dirty="0">
                <a:solidFill>
                  <a:srgbClr val="000000"/>
                </a:solidFill>
                <a:latin typeface="Calibri" panose="020F0502020204030204" pitchFamily="34" charset="0"/>
              </a:rPr>
              <a:t>Family Member Discount </a:t>
            </a:r>
            <a:r>
              <a:rPr lang="en-AU" sz="1400" b="0" i="0" u="none" strike="noStrike" baseline="0" dirty="0">
                <a:solidFill>
                  <a:srgbClr val="000000"/>
                </a:solidFill>
                <a:latin typeface="Calibri" panose="020F0502020204030204" pitchFamily="34" charset="0"/>
              </a:rPr>
              <a:t>area click on the </a:t>
            </a:r>
            <a:r>
              <a:rPr lang="en-AU" sz="1400" b="1" i="0" u="none" strike="noStrike" baseline="0" dirty="0">
                <a:solidFill>
                  <a:srgbClr val="000000"/>
                </a:solidFill>
                <a:latin typeface="Calibri" panose="020F0502020204030204" pitchFamily="34" charset="0"/>
              </a:rPr>
              <a:t>Set up Discount </a:t>
            </a:r>
            <a:r>
              <a:rPr lang="en-AU" sz="1400" b="0" i="0" u="none" strike="noStrike" baseline="0" dirty="0">
                <a:solidFill>
                  <a:srgbClr val="000000"/>
                </a:solidFill>
                <a:latin typeface="Calibri" panose="020F0502020204030204" pitchFamily="34" charset="0"/>
              </a:rPr>
              <a:t>button. </a:t>
            </a:r>
          </a:p>
          <a:p>
            <a:r>
              <a:rPr lang="en-AU" sz="1400" b="0" i="0" u="none" strike="noStrike" baseline="0" dirty="0">
                <a:solidFill>
                  <a:srgbClr val="000000"/>
                </a:solidFill>
                <a:latin typeface="Calibri" panose="020F0502020204030204" pitchFamily="34" charset="0"/>
              </a:rPr>
              <a:t>Turn the </a:t>
            </a:r>
            <a:r>
              <a:rPr lang="en-AU" sz="1400" b="1" i="0" u="none" strike="noStrike" baseline="0" dirty="0">
                <a:solidFill>
                  <a:srgbClr val="000000"/>
                </a:solidFill>
                <a:latin typeface="Calibri" panose="020F0502020204030204" pitchFamily="34" charset="0"/>
              </a:rPr>
              <a:t>Status </a:t>
            </a:r>
            <a:r>
              <a:rPr lang="en-AU" sz="1400" b="0" i="0" u="none" strike="noStrike" baseline="0" dirty="0">
                <a:solidFill>
                  <a:srgbClr val="000000"/>
                </a:solidFill>
                <a:latin typeface="Calibri" panose="020F0502020204030204" pitchFamily="34" charset="0"/>
              </a:rPr>
              <a:t>button on, add a percentage amount in the </a:t>
            </a:r>
            <a:r>
              <a:rPr lang="en-AU" sz="1400" b="1" i="0" u="none" strike="noStrike" baseline="0" dirty="0">
                <a:solidFill>
                  <a:srgbClr val="000000"/>
                </a:solidFill>
                <a:latin typeface="Calibri" panose="020F0502020204030204" pitchFamily="34" charset="0"/>
              </a:rPr>
              <a:t>Discount </a:t>
            </a:r>
            <a:r>
              <a:rPr lang="en-AU" sz="1400" b="0" i="0" u="none" strike="noStrike" baseline="0" dirty="0">
                <a:solidFill>
                  <a:srgbClr val="000000"/>
                </a:solidFill>
                <a:latin typeface="Calibri" panose="020F0502020204030204" pitchFamily="34" charset="0"/>
              </a:rPr>
              <a:t>area and click on the </a:t>
            </a:r>
            <a:r>
              <a:rPr lang="en-AU" sz="1400" b="1" i="0" u="none" strike="noStrike" baseline="0" dirty="0">
                <a:solidFill>
                  <a:srgbClr val="000000"/>
                </a:solidFill>
                <a:latin typeface="Calibri" panose="020F0502020204030204" pitchFamily="34" charset="0"/>
              </a:rPr>
              <a:t>Save </a:t>
            </a:r>
            <a:r>
              <a:rPr lang="en-AU" sz="1400" b="0" i="0" u="none" strike="noStrike" baseline="0" dirty="0">
                <a:solidFill>
                  <a:srgbClr val="000000"/>
                </a:solidFill>
                <a:latin typeface="Calibri" panose="020F0502020204030204" pitchFamily="34" charset="0"/>
              </a:rPr>
              <a:t>button in the top right hand corner. </a:t>
            </a:r>
            <a:endParaRPr lang="en-AU" sz="1400" dirty="0">
              <a:solidFill>
                <a:srgbClr val="000000"/>
              </a:solidFill>
              <a:latin typeface="Calibri" panose="020F0502020204030204" pitchFamily="34" charset="0"/>
            </a:endParaRPr>
          </a:p>
          <a:p>
            <a:r>
              <a:rPr lang="en-AU" sz="1400" b="0" i="0" u="none" strike="noStrike" baseline="0" dirty="0">
                <a:solidFill>
                  <a:srgbClr val="000000"/>
                </a:solidFill>
                <a:latin typeface="Calibri" panose="020F0502020204030204" pitchFamily="34" charset="0"/>
              </a:rPr>
              <a:t>The </a:t>
            </a:r>
            <a:r>
              <a:rPr lang="en-AU" sz="1400" b="1" i="0" u="none" strike="noStrike" baseline="0" dirty="0">
                <a:solidFill>
                  <a:srgbClr val="000000"/>
                </a:solidFill>
                <a:latin typeface="Calibri" panose="020F0502020204030204" pitchFamily="34" charset="0"/>
              </a:rPr>
              <a:t>Family Member Discount </a:t>
            </a:r>
            <a:r>
              <a:rPr lang="en-AU" sz="1400" b="0" i="0" u="none" strike="noStrike" baseline="0" dirty="0">
                <a:solidFill>
                  <a:srgbClr val="000000"/>
                </a:solidFill>
                <a:latin typeface="Calibri" panose="020F0502020204030204" pitchFamily="34" charset="0"/>
              </a:rPr>
              <a:t>will be created, you will be taken back to the </a:t>
            </a:r>
            <a:r>
              <a:rPr lang="en-AU" sz="1400" b="1" i="0" u="none" strike="noStrike" baseline="0" dirty="0">
                <a:solidFill>
                  <a:srgbClr val="000000"/>
                </a:solidFill>
                <a:latin typeface="Calibri" panose="020F0502020204030204" pitchFamily="34" charset="0"/>
              </a:rPr>
              <a:t>Registrations </a:t>
            </a:r>
            <a:r>
              <a:rPr lang="en-AU" sz="1400" b="0" i="0" u="none" strike="noStrike" baseline="0" dirty="0">
                <a:solidFill>
                  <a:srgbClr val="000000"/>
                </a:solidFill>
                <a:latin typeface="Calibri" panose="020F0502020204030204" pitchFamily="34" charset="0"/>
              </a:rPr>
              <a:t>page with a confirmation message that the </a:t>
            </a:r>
            <a:r>
              <a:rPr lang="en-AU" sz="1400" b="1" i="0" u="none" strike="noStrike" baseline="0" dirty="0">
                <a:solidFill>
                  <a:srgbClr val="000000"/>
                </a:solidFill>
                <a:latin typeface="Calibri" panose="020F0502020204030204" pitchFamily="34" charset="0"/>
              </a:rPr>
              <a:t>Family Member Discount </a:t>
            </a:r>
            <a:r>
              <a:rPr lang="en-AU" sz="1400" b="0" i="0" u="none" strike="noStrike" baseline="0" dirty="0">
                <a:solidFill>
                  <a:srgbClr val="000000"/>
                </a:solidFill>
                <a:latin typeface="Calibri" panose="020F0502020204030204" pitchFamily="34" charset="0"/>
              </a:rPr>
              <a:t>is </a:t>
            </a:r>
            <a:r>
              <a:rPr lang="en-AU" sz="1400" b="1" i="0" u="none" strike="noStrike" baseline="0" dirty="0">
                <a:solidFill>
                  <a:srgbClr val="000000"/>
                </a:solidFill>
                <a:latin typeface="Calibri" panose="020F0502020204030204" pitchFamily="34" charset="0"/>
              </a:rPr>
              <a:t>Active</a:t>
            </a:r>
            <a:r>
              <a:rPr lang="en-AU" sz="1400" b="0" i="0" u="none" strike="noStrike" baseline="0" dirty="0">
                <a:solidFill>
                  <a:srgbClr val="000000"/>
                </a:solidFill>
                <a:latin typeface="Calibri" panose="020F0502020204030204" pitchFamily="34" charset="0"/>
              </a:rPr>
              <a:t>. </a:t>
            </a:r>
          </a:p>
          <a:p>
            <a:r>
              <a:rPr lang="en-AU" sz="1400" b="0" i="0" u="none" strike="noStrike" baseline="0" dirty="0">
                <a:solidFill>
                  <a:srgbClr val="000000"/>
                </a:solidFill>
                <a:latin typeface="Calibri" panose="020F0502020204030204" pitchFamily="34" charset="0"/>
              </a:rPr>
              <a:t>To make changes to the registration form settings you can click on the </a:t>
            </a:r>
            <a:r>
              <a:rPr lang="en-AU" sz="1400" b="1" i="0" u="none" strike="noStrike" baseline="0" dirty="0">
                <a:solidFill>
                  <a:srgbClr val="000000"/>
                </a:solidFill>
                <a:latin typeface="Calibri" panose="020F0502020204030204" pitchFamily="34" charset="0"/>
              </a:rPr>
              <a:t>Manage </a:t>
            </a:r>
            <a:r>
              <a:rPr lang="en-AU" sz="1400" b="0" i="0" u="none" strike="noStrike" baseline="0" dirty="0">
                <a:solidFill>
                  <a:srgbClr val="000000"/>
                </a:solidFill>
                <a:latin typeface="Calibri" panose="020F0502020204030204" pitchFamily="34" charset="0"/>
              </a:rPr>
              <a:t>button. </a:t>
            </a:r>
            <a:endParaRPr lang="en-AU" sz="1400" dirty="0">
              <a:solidFill>
                <a:srgbClr val="000000"/>
              </a:solidFill>
              <a:latin typeface="Calibri" panose="020F0502020204030204" pitchFamily="34" charset="0"/>
            </a:endParaRPr>
          </a:p>
          <a:p>
            <a:endParaRPr lang="en-AU" dirty="0"/>
          </a:p>
        </p:txBody>
      </p:sp>
      <p:sp>
        <p:nvSpPr>
          <p:cNvPr id="3" name="Text Placeholder 2">
            <a:extLst>
              <a:ext uri="{FF2B5EF4-FFF2-40B4-BE49-F238E27FC236}">
                <a16:creationId xmlns:a16="http://schemas.microsoft.com/office/drawing/2014/main" id="{CACD7A4E-32FF-48C7-928F-D809A69B85E7}"/>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037F833E-C7BB-4CF5-B04E-91994FCD3BFE}"/>
              </a:ext>
            </a:extLst>
          </p:cNvPr>
          <p:cNvSpPr>
            <a:spLocks noGrp="1"/>
          </p:cNvSpPr>
          <p:nvPr>
            <p:ph type="title"/>
          </p:nvPr>
        </p:nvSpPr>
        <p:spPr/>
        <p:txBody>
          <a:bodyPr/>
          <a:lstStyle/>
          <a:p>
            <a:r>
              <a:rPr lang="en-AU" sz="2000" dirty="0"/>
              <a:t>Family </a:t>
            </a:r>
            <a:r>
              <a:rPr lang="en-AU" sz="2000" dirty="0">
                <a:solidFill>
                  <a:schemeClr val="accent1">
                    <a:lumMod val="50000"/>
                  </a:schemeClr>
                </a:solidFill>
              </a:rPr>
              <a:t>Discounts </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F8D74985-8064-4EB6-8186-52C995955286}"/>
              </a:ext>
            </a:extLst>
          </p:cNvPr>
          <p:cNvPicPr>
            <a:picLocks noChangeAspect="1"/>
          </p:cNvPicPr>
          <p:nvPr/>
        </p:nvPicPr>
        <p:blipFill>
          <a:blip r:embed="rId3"/>
          <a:stretch>
            <a:fillRect/>
          </a:stretch>
        </p:blipFill>
        <p:spPr>
          <a:xfrm>
            <a:off x="4438740" y="6377201"/>
            <a:ext cx="1028519" cy="344012"/>
          </a:xfrm>
          <a:prstGeom prst="rect">
            <a:avLst/>
          </a:prstGeom>
        </p:spPr>
      </p:pic>
      <p:pic>
        <p:nvPicPr>
          <p:cNvPr id="6" name="Content Placeholder 8" descr="Graphical user interface, text, application&#10;&#10;Description automatically generated">
            <a:extLst>
              <a:ext uri="{FF2B5EF4-FFF2-40B4-BE49-F238E27FC236}">
                <a16:creationId xmlns:a16="http://schemas.microsoft.com/office/drawing/2014/main" id="{2B379ADD-4EC1-4D1C-9382-3DD3EF0450B3}"/>
              </a:ext>
            </a:extLst>
          </p:cNvPr>
          <p:cNvPicPr>
            <a:picLocks noChangeAspect="1"/>
          </p:cNvPicPr>
          <p:nvPr/>
        </p:nvPicPr>
        <p:blipFill>
          <a:blip r:embed="rId4"/>
          <a:stretch>
            <a:fillRect/>
          </a:stretch>
        </p:blipFill>
        <p:spPr>
          <a:xfrm>
            <a:off x="1022912" y="2981078"/>
            <a:ext cx="7860174" cy="3222670"/>
          </a:xfrm>
          <a:prstGeom prst="rect">
            <a:avLst/>
          </a:prstGeom>
        </p:spPr>
      </p:pic>
    </p:spTree>
    <p:extLst>
      <p:ext uri="{BB962C8B-B14F-4D97-AF65-F5344CB8AC3E}">
        <p14:creationId xmlns:p14="http://schemas.microsoft.com/office/powerpoint/2010/main" val="35231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49A0BB-07C6-4D9D-A7CE-0958129E48B5}"/>
              </a:ext>
            </a:extLst>
          </p:cNvPr>
          <p:cNvSpPr>
            <a:spLocks noGrp="1"/>
          </p:cNvSpPr>
          <p:nvPr>
            <p:ph type="body" sz="quarter" idx="15"/>
          </p:nvPr>
        </p:nvSpPr>
        <p:spPr/>
        <p:txBody>
          <a:bodyPr/>
          <a:lstStyle/>
          <a:p>
            <a:r>
              <a:rPr lang="en-AU" sz="1400" b="0" i="0" u="none" strike="noStrike" baseline="0" dirty="0">
                <a:latin typeface="Calibri" panose="020F0502020204030204" pitchFamily="34" charset="0"/>
              </a:rPr>
              <a:t>All </a:t>
            </a:r>
            <a:r>
              <a:rPr lang="en-AU" sz="1400" b="1" i="0" u="none" strike="noStrike" baseline="0" dirty="0">
                <a:latin typeface="Calibri" panose="020F0502020204030204" pitchFamily="34" charset="0"/>
              </a:rPr>
              <a:t>Teams </a:t>
            </a:r>
            <a:r>
              <a:rPr lang="en-AU" sz="1400" b="0" i="0" u="none" strike="noStrike" baseline="0" dirty="0">
                <a:latin typeface="Calibri" panose="020F0502020204030204" pitchFamily="34" charset="0"/>
              </a:rPr>
              <a:t>must be created while </a:t>
            </a:r>
            <a:r>
              <a:rPr lang="en-AU" sz="1400" b="1" i="0" u="none" strike="noStrike" baseline="0" dirty="0">
                <a:latin typeface="Calibri" panose="020F0502020204030204" pitchFamily="34" charset="0"/>
              </a:rPr>
              <a:t>Using as </a:t>
            </a:r>
            <a:r>
              <a:rPr lang="en-AU" sz="1400" b="0" i="0" u="none" strike="noStrike" baseline="0" dirty="0">
                <a:latin typeface="Calibri" panose="020F0502020204030204" pitchFamily="34" charset="0"/>
              </a:rPr>
              <a:t>the </a:t>
            </a:r>
            <a:r>
              <a:rPr lang="en-AU" sz="1400" b="1" i="0" u="none" strike="noStrike" baseline="0" dirty="0">
                <a:latin typeface="Calibri" panose="020F0502020204030204" pitchFamily="34" charset="0"/>
              </a:rPr>
              <a:t>Club </a:t>
            </a:r>
            <a:r>
              <a:rPr lang="en-AU" sz="1400" b="0" i="0" u="none" strike="noStrike" baseline="0" dirty="0">
                <a:latin typeface="Calibri" panose="020F0502020204030204" pitchFamily="34" charset="0"/>
              </a:rPr>
              <a:t>level. </a:t>
            </a:r>
          </a:p>
          <a:p>
            <a:r>
              <a:rPr lang="en-AU" sz="1400" b="0" i="0" u="none" strike="noStrike" baseline="0" dirty="0">
                <a:latin typeface="Calibri" panose="020F0502020204030204" pitchFamily="34" charset="0"/>
              </a:rPr>
              <a:t>In the left hand menu click on </a:t>
            </a:r>
            <a:r>
              <a:rPr lang="en-AU" sz="1400" b="1" i="0" u="none" strike="noStrike" baseline="0" dirty="0">
                <a:latin typeface="Calibri" panose="020F0502020204030204" pitchFamily="34" charset="0"/>
              </a:rPr>
              <a:t>Competitions</a:t>
            </a:r>
            <a:r>
              <a:rPr lang="en-AU" sz="1400" b="0" i="0" u="none" strike="noStrike" baseline="0" dirty="0">
                <a:latin typeface="Calibri" panose="020F0502020204030204" pitchFamily="34" charset="0"/>
              </a:rPr>
              <a:t>, click on the </a:t>
            </a:r>
            <a:r>
              <a:rPr lang="en-AU" sz="1400" b="1" i="0" u="none" strike="noStrike" baseline="0" dirty="0">
                <a:latin typeface="Calibri" panose="020F0502020204030204" pitchFamily="34" charset="0"/>
              </a:rPr>
              <a:t>View </a:t>
            </a:r>
            <a:r>
              <a:rPr lang="en-AU" sz="1400" b="0" i="0" u="none" strike="noStrike" baseline="0" dirty="0">
                <a:latin typeface="Calibri" panose="020F0502020204030204" pitchFamily="34" charset="0"/>
              </a:rPr>
              <a:t>button for the </a:t>
            </a:r>
            <a:r>
              <a:rPr lang="en-AU" sz="1400" b="1" i="0" u="none" strike="noStrike" baseline="0" dirty="0">
                <a:latin typeface="Calibri" panose="020F0502020204030204" pitchFamily="34" charset="0"/>
              </a:rPr>
              <a:t>Competition</a:t>
            </a:r>
            <a:r>
              <a:rPr lang="en-AU" sz="1400" b="0" i="0" u="none" strike="noStrike" baseline="0" dirty="0">
                <a:latin typeface="Calibri" panose="020F0502020204030204" pitchFamily="34" charset="0"/>
              </a:rPr>
              <a:t>, click on the </a:t>
            </a:r>
            <a:r>
              <a:rPr lang="en-AU" sz="1400" b="1" i="0" u="none" strike="noStrike" baseline="0" dirty="0">
                <a:latin typeface="Calibri" panose="020F0502020204030204" pitchFamily="34" charset="0"/>
              </a:rPr>
              <a:t>Teams </a:t>
            </a:r>
            <a:r>
              <a:rPr lang="en-AU" sz="1400" b="0" i="0" u="none" strike="noStrike" baseline="0" dirty="0">
                <a:latin typeface="Calibri" panose="020F0502020204030204" pitchFamily="34" charset="0"/>
              </a:rPr>
              <a:t>tab and click on the </a:t>
            </a:r>
            <a:r>
              <a:rPr lang="en-AU" sz="1400" b="1" i="0" u="none" strike="noStrike" baseline="0" dirty="0">
                <a:latin typeface="Calibri" panose="020F0502020204030204" pitchFamily="34" charset="0"/>
              </a:rPr>
              <a:t>Add club team </a:t>
            </a:r>
            <a:r>
              <a:rPr lang="en-AU" sz="1400" b="0" i="0" u="none" strike="noStrike" baseline="0" dirty="0">
                <a:latin typeface="Calibri" panose="020F0502020204030204" pitchFamily="34" charset="0"/>
              </a:rPr>
              <a:t>button. </a:t>
            </a:r>
          </a:p>
          <a:p>
            <a:r>
              <a:rPr lang="en-AU" sz="1400" b="0" i="0" u="none" strike="noStrike" baseline="0" dirty="0">
                <a:solidFill>
                  <a:srgbClr val="000000"/>
                </a:solidFill>
                <a:latin typeface="Calibri" panose="020F0502020204030204" pitchFamily="34" charset="0"/>
              </a:rPr>
              <a:t>In the </a:t>
            </a:r>
            <a:r>
              <a:rPr lang="en-AU" sz="1400" b="1" i="0" u="none" strike="noStrike" baseline="0" dirty="0">
                <a:solidFill>
                  <a:srgbClr val="000000"/>
                </a:solidFill>
                <a:latin typeface="Calibri" panose="020F0502020204030204" pitchFamily="34" charset="0"/>
              </a:rPr>
              <a:t>Team Information </a:t>
            </a:r>
            <a:r>
              <a:rPr lang="en-AU" sz="1400" b="0" i="0" u="none" strike="noStrike" baseline="0" dirty="0">
                <a:solidFill>
                  <a:srgbClr val="000000"/>
                </a:solidFill>
                <a:latin typeface="Calibri" panose="020F0502020204030204" pitchFamily="34" charset="0"/>
              </a:rPr>
              <a:t>area as the </a:t>
            </a:r>
            <a:r>
              <a:rPr lang="en-AU" sz="1400" b="1" i="0" u="none" strike="noStrike" baseline="0" dirty="0">
                <a:solidFill>
                  <a:srgbClr val="000000"/>
                </a:solidFill>
                <a:latin typeface="Calibri" panose="020F0502020204030204" pitchFamily="34" charset="0"/>
              </a:rPr>
              <a:t>Age Group</a:t>
            </a:r>
            <a:r>
              <a:rPr lang="en-AU" sz="1400" b="0" i="0" u="none" strike="noStrike" baseline="0" dirty="0">
                <a:solidFill>
                  <a:srgbClr val="000000"/>
                </a:solidFill>
                <a:latin typeface="Calibri" panose="020F0502020204030204" pitchFamily="34" charset="0"/>
              </a:rPr>
              <a:t>, </a:t>
            </a:r>
            <a:r>
              <a:rPr lang="en-AU" sz="1400" b="1" i="0" u="none" strike="noStrike" baseline="0" dirty="0">
                <a:solidFill>
                  <a:srgbClr val="000000"/>
                </a:solidFill>
                <a:latin typeface="Calibri" panose="020F0502020204030204" pitchFamily="34" charset="0"/>
              </a:rPr>
              <a:t>Gender &amp; ID </a:t>
            </a:r>
            <a:r>
              <a:rPr lang="en-AU" sz="1400" b="0" i="0" u="none" strike="noStrike" baseline="0" dirty="0">
                <a:solidFill>
                  <a:srgbClr val="000000"/>
                </a:solidFill>
                <a:latin typeface="Calibri" panose="020F0502020204030204" pitchFamily="34" charset="0"/>
              </a:rPr>
              <a:t>are selected the </a:t>
            </a:r>
            <a:r>
              <a:rPr lang="en-AU" sz="1400" b="1" i="0" u="none" strike="noStrike" baseline="0" dirty="0">
                <a:solidFill>
                  <a:srgbClr val="000000"/>
                </a:solidFill>
                <a:latin typeface="Calibri" panose="020F0502020204030204" pitchFamily="34" charset="0"/>
              </a:rPr>
              <a:t>Team Name </a:t>
            </a:r>
            <a:r>
              <a:rPr lang="en-AU" sz="1400" b="0" i="0" u="none" strike="noStrike" baseline="0" dirty="0">
                <a:solidFill>
                  <a:srgbClr val="000000"/>
                </a:solidFill>
                <a:latin typeface="Calibri" panose="020F0502020204030204" pitchFamily="34" charset="0"/>
              </a:rPr>
              <a:t>will begin to populate which can also be edited. </a:t>
            </a:r>
          </a:p>
          <a:p>
            <a:r>
              <a:rPr lang="en-AU" sz="1400" b="0" i="0" u="none" strike="noStrike" baseline="0" dirty="0">
                <a:solidFill>
                  <a:srgbClr val="000000"/>
                </a:solidFill>
                <a:latin typeface="Calibri" panose="020F0502020204030204" pitchFamily="34" charset="0"/>
              </a:rPr>
              <a:t>In the </a:t>
            </a:r>
            <a:r>
              <a:rPr lang="en-AU" sz="1400" b="1" i="0" u="none" strike="noStrike" baseline="0" dirty="0">
                <a:solidFill>
                  <a:srgbClr val="000000"/>
                </a:solidFill>
                <a:latin typeface="Calibri" panose="020F0502020204030204" pitchFamily="34" charset="0"/>
              </a:rPr>
              <a:t>Home Venue </a:t>
            </a:r>
            <a:r>
              <a:rPr lang="en-AU" sz="1400" b="0" i="0" u="none" strike="noStrike" baseline="0" dirty="0">
                <a:solidFill>
                  <a:srgbClr val="000000"/>
                </a:solidFill>
                <a:latin typeface="Calibri" panose="020F0502020204030204" pitchFamily="34" charset="0"/>
              </a:rPr>
              <a:t>area add the </a:t>
            </a:r>
            <a:r>
              <a:rPr lang="en-AU" sz="1400" b="1" i="0" u="none" strike="noStrike" baseline="0" dirty="0">
                <a:solidFill>
                  <a:srgbClr val="000000"/>
                </a:solidFill>
                <a:latin typeface="Calibri" panose="020F0502020204030204" pitchFamily="34" charset="0"/>
              </a:rPr>
              <a:t>Venue &amp; Ground </a:t>
            </a:r>
            <a:r>
              <a:rPr lang="en-AU" sz="1400" b="0" i="0" u="none" strike="noStrike" baseline="0" dirty="0">
                <a:solidFill>
                  <a:srgbClr val="000000"/>
                </a:solidFill>
                <a:latin typeface="Calibri" panose="020F0502020204030204" pitchFamily="34" charset="0"/>
              </a:rPr>
              <a:t>for the team. </a:t>
            </a:r>
          </a:p>
          <a:p>
            <a:r>
              <a:rPr lang="en-AU" sz="1400" b="0" i="0" u="none" strike="noStrike" baseline="0" dirty="0">
                <a:solidFill>
                  <a:srgbClr val="000000"/>
                </a:solidFill>
                <a:latin typeface="Calibri" panose="020F0502020204030204" pitchFamily="34" charset="0"/>
              </a:rPr>
              <a:t>Click on the </a:t>
            </a:r>
            <a:r>
              <a:rPr lang="en-AU" sz="1400" b="1" i="0" u="none" strike="noStrike" baseline="0" dirty="0">
                <a:solidFill>
                  <a:srgbClr val="000000"/>
                </a:solidFill>
                <a:latin typeface="Calibri" panose="020F0502020204030204" pitchFamily="34" charset="0"/>
              </a:rPr>
              <a:t>Add team </a:t>
            </a:r>
            <a:r>
              <a:rPr lang="en-AU" sz="1400" b="0" i="0" u="none" strike="noStrike" baseline="0" dirty="0">
                <a:solidFill>
                  <a:srgbClr val="000000"/>
                </a:solidFill>
                <a:latin typeface="Calibri" panose="020F0502020204030204" pitchFamily="34" charset="0"/>
              </a:rPr>
              <a:t>button in the top right corner. </a:t>
            </a:r>
          </a:p>
          <a:p>
            <a:r>
              <a:rPr lang="en-AU" sz="1400" b="0" i="0" u="none" strike="noStrike" baseline="0" dirty="0">
                <a:solidFill>
                  <a:srgbClr val="000000"/>
                </a:solidFill>
                <a:latin typeface="Calibri" panose="020F0502020204030204" pitchFamily="34" charset="0"/>
              </a:rPr>
              <a:t>To make changes to the team settings you can click on the </a:t>
            </a:r>
            <a:r>
              <a:rPr lang="en-AU" sz="1400" b="1" i="0" u="none" strike="noStrike" baseline="0" dirty="0">
                <a:solidFill>
                  <a:srgbClr val="000000"/>
                </a:solidFill>
                <a:latin typeface="Calibri" panose="020F0502020204030204" pitchFamily="34" charset="0"/>
              </a:rPr>
              <a:t>View </a:t>
            </a:r>
            <a:r>
              <a:rPr lang="en-AU" sz="1400" b="0" i="0" u="none" strike="noStrike" baseline="0" dirty="0">
                <a:solidFill>
                  <a:srgbClr val="000000"/>
                </a:solidFill>
                <a:latin typeface="Calibri" panose="020F0502020204030204" pitchFamily="34" charset="0"/>
              </a:rPr>
              <a:t>button. </a:t>
            </a:r>
            <a:endParaRPr lang="en-AU" sz="1400" dirty="0"/>
          </a:p>
          <a:p>
            <a:endParaRPr lang="en-AU" dirty="0"/>
          </a:p>
        </p:txBody>
      </p:sp>
      <p:sp>
        <p:nvSpPr>
          <p:cNvPr id="3" name="Text Placeholder 2">
            <a:extLst>
              <a:ext uri="{FF2B5EF4-FFF2-40B4-BE49-F238E27FC236}">
                <a16:creationId xmlns:a16="http://schemas.microsoft.com/office/drawing/2014/main" id="{3047FF4A-F89F-413D-8961-913DD7DEB3A8}"/>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9817B4ED-5AF6-46EB-B67E-8009DE3DE7EC}"/>
              </a:ext>
            </a:extLst>
          </p:cNvPr>
          <p:cNvSpPr>
            <a:spLocks noGrp="1"/>
          </p:cNvSpPr>
          <p:nvPr>
            <p:ph type="title"/>
          </p:nvPr>
        </p:nvSpPr>
        <p:spPr/>
        <p:txBody>
          <a:bodyPr/>
          <a:lstStyle/>
          <a:p>
            <a:r>
              <a:rPr lang="en-AU" sz="2000" dirty="0"/>
              <a:t>Create</a:t>
            </a:r>
            <a:r>
              <a:rPr lang="en-AU" sz="2000" dirty="0">
                <a:solidFill>
                  <a:schemeClr val="accent1">
                    <a:lumMod val="50000"/>
                  </a:schemeClr>
                </a:solidFill>
              </a:rPr>
              <a:t> Teams </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246F0104-34DD-4279-8193-60A727012444}"/>
              </a:ext>
            </a:extLst>
          </p:cNvPr>
          <p:cNvPicPr>
            <a:picLocks noChangeAspect="1"/>
          </p:cNvPicPr>
          <p:nvPr/>
        </p:nvPicPr>
        <p:blipFill>
          <a:blip r:embed="rId3"/>
          <a:stretch>
            <a:fillRect/>
          </a:stretch>
        </p:blipFill>
        <p:spPr>
          <a:xfrm>
            <a:off x="4438740" y="6377201"/>
            <a:ext cx="1028519" cy="344012"/>
          </a:xfrm>
          <a:prstGeom prst="rect">
            <a:avLst/>
          </a:prstGeom>
        </p:spPr>
      </p:pic>
      <p:pic>
        <p:nvPicPr>
          <p:cNvPr id="6" name="Picture 5">
            <a:extLst>
              <a:ext uri="{FF2B5EF4-FFF2-40B4-BE49-F238E27FC236}">
                <a16:creationId xmlns:a16="http://schemas.microsoft.com/office/drawing/2014/main" id="{6C655D74-9643-475F-8858-93F3E35531EA}"/>
              </a:ext>
            </a:extLst>
          </p:cNvPr>
          <p:cNvPicPr>
            <a:picLocks noChangeAspect="1"/>
          </p:cNvPicPr>
          <p:nvPr/>
        </p:nvPicPr>
        <p:blipFill>
          <a:blip r:embed="rId4"/>
          <a:stretch>
            <a:fillRect/>
          </a:stretch>
        </p:blipFill>
        <p:spPr>
          <a:xfrm>
            <a:off x="668222" y="3519964"/>
            <a:ext cx="6903720" cy="2623413"/>
          </a:xfrm>
          <a:prstGeom prst="rect">
            <a:avLst/>
          </a:prstGeom>
        </p:spPr>
      </p:pic>
      <p:sp>
        <p:nvSpPr>
          <p:cNvPr id="7" name="Oval 6">
            <a:extLst>
              <a:ext uri="{FF2B5EF4-FFF2-40B4-BE49-F238E27FC236}">
                <a16:creationId xmlns:a16="http://schemas.microsoft.com/office/drawing/2014/main" id="{5836A3F8-AA33-417E-9B95-5242159C60C2}"/>
              </a:ext>
            </a:extLst>
          </p:cNvPr>
          <p:cNvSpPr/>
          <p:nvPr/>
        </p:nvSpPr>
        <p:spPr>
          <a:xfrm>
            <a:off x="5441990" y="4393885"/>
            <a:ext cx="4031783" cy="23381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i="0" u="none" strike="noStrike" baseline="0" dirty="0">
                <a:solidFill>
                  <a:schemeClr val="accent2"/>
                </a:solidFill>
                <a:latin typeface="Cambria" panose="02040503050406030204" pitchFamily="18" charset="0"/>
              </a:rPr>
              <a:t>Allocate Teams to Grades </a:t>
            </a:r>
            <a:endParaRPr lang="en-AU" sz="1200" b="0" i="0" u="none" strike="noStrike" baseline="0" dirty="0">
              <a:solidFill>
                <a:schemeClr val="accent2"/>
              </a:solidFill>
              <a:latin typeface="Cambria" panose="02040503050406030204" pitchFamily="18" charset="0"/>
            </a:endParaRPr>
          </a:p>
          <a:p>
            <a:pPr algn="ctr"/>
            <a:r>
              <a:rPr lang="en-AU" sz="1200" b="0" i="0" u="none" strike="noStrike" baseline="0" dirty="0">
                <a:solidFill>
                  <a:schemeClr val="bg1"/>
                </a:solidFill>
                <a:latin typeface="Calibri" panose="020F0502020204030204" pitchFamily="34" charset="0"/>
              </a:rPr>
              <a:t>In the left hand menu click on </a:t>
            </a:r>
            <a:r>
              <a:rPr lang="en-AU" sz="1200" b="1" i="0" u="none" strike="noStrike" baseline="0" dirty="0">
                <a:solidFill>
                  <a:schemeClr val="bg1"/>
                </a:solidFill>
                <a:latin typeface="Calibri" panose="020F0502020204030204" pitchFamily="34" charset="0"/>
              </a:rPr>
              <a:t>Competitions</a:t>
            </a:r>
            <a:r>
              <a:rPr lang="en-AU" sz="1200" b="0" i="0" u="none" strike="noStrike" baseline="0" dirty="0">
                <a:solidFill>
                  <a:schemeClr val="bg1"/>
                </a:solidFill>
                <a:latin typeface="Calibri" panose="020F0502020204030204" pitchFamily="34" charset="0"/>
              </a:rPr>
              <a:t>, click on the </a:t>
            </a:r>
            <a:r>
              <a:rPr lang="en-AU" sz="1200" b="1" i="0" u="none" strike="noStrike" baseline="0" dirty="0">
                <a:solidFill>
                  <a:schemeClr val="bg1"/>
                </a:solidFill>
                <a:latin typeface="Calibri" panose="020F0502020204030204" pitchFamily="34" charset="0"/>
              </a:rPr>
              <a:t>View </a:t>
            </a:r>
            <a:r>
              <a:rPr lang="en-AU" sz="1200" b="0" i="0" u="none" strike="noStrike" baseline="0" dirty="0">
                <a:solidFill>
                  <a:schemeClr val="bg1"/>
                </a:solidFill>
                <a:latin typeface="Calibri" panose="020F0502020204030204" pitchFamily="34" charset="0"/>
              </a:rPr>
              <a:t>button for the </a:t>
            </a:r>
            <a:r>
              <a:rPr lang="en-AU" sz="1200" b="1" i="0" u="none" strike="noStrike" baseline="0" dirty="0">
                <a:solidFill>
                  <a:schemeClr val="bg1"/>
                </a:solidFill>
                <a:latin typeface="Calibri" panose="020F0502020204030204" pitchFamily="34" charset="0"/>
              </a:rPr>
              <a:t>Competition </a:t>
            </a:r>
            <a:r>
              <a:rPr lang="en-AU" sz="1200" b="0" i="0" u="none" strike="noStrike" baseline="0" dirty="0">
                <a:solidFill>
                  <a:schemeClr val="bg1"/>
                </a:solidFill>
                <a:latin typeface="Calibri" panose="020F0502020204030204" pitchFamily="34" charset="0"/>
              </a:rPr>
              <a:t>and click on the </a:t>
            </a:r>
            <a:r>
              <a:rPr lang="en-AU" sz="1200" b="1" i="0" u="none" strike="noStrike" baseline="0" dirty="0">
                <a:solidFill>
                  <a:schemeClr val="bg1"/>
                </a:solidFill>
                <a:latin typeface="Calibri" panose="020F0502020204030204" pitchFamily="34" charset="0"/>
              </a:rPr>
              <a:t>Grades </a:t>
            </a:r>
            <a:r>
              <a:rPr lang="en-AU" sz="1200" b="0" i="0" u="none" strike="noStrike" baseline="0" dirty="0">
                <a:solidFill>
                  <a:schemeClr val="bg1"/>
                </a:solidFill>
                <a:latin typeface="Calibri" panose="020F0502020204030204" pitchFamily="34" charset="0"/>
              </a:rPr>
              <a:t>tab. </a:t>
            </a:r>
          </a:p>
          <a:p>
            <a:pPr algn="ctr"/>
            <a:r>
              <a:rPr lang="en-AU" sz="1200" b="0" i="0" u="none" strike="noStrike" baseline="0" dirty="0">
                <a:solidFill>
                  <a:schemeClr val="bg1"/>
                </a:solidFill>
                <a:latin typeface="Calibri" panose="020F0502020204030204" pitchFamily="34" charset="0"/>
              </a:rPr>
              <a:t>The </a:t>
            </a:r>
            <a:r>
              <a:rPr lang="en-AU" sz="1200" b="1" i="0" u="none" strike="noStrike" baseline="0" dirty="0">
                <a:solidFill>
                  <a:schemeClr val="bg1"/>
                </a:solidFill>
                <a:latin typeface="Calibri" panose="020F0502020204030204" pitchFamily="34" charset="0"/>
              </a:rPr>
              <a:t>Club Team Allocation </a:t>
            </a:r>
            <a:r>
              <a:rPr lang="en-AU" sz="1200" b="0" i="0" u="none" strike="noStrike" baseline="0" dirty="0">
                <a:solidFill>
                  <a:schemeClr val="bg1"/>
                </a:solidFill>
                <a:latin typeface="Calibri" panose="020F0502020204030204" pitchFamily="34" charset="0"/>
              </a:rPr>
              <a:t>period is set by the Association. </a:t>
            </a:r>
          </a:p>
          <a:p>
            <a:pPr algn="ctr"/>
            <a:r>
              <a:rPr lang="en-AU" sz="1200" b="0" i="0" u="none" strike="noStrike" baseline="0" dirty="0">
                <a:solidFill>
                  <a:schemeClr val="bg1"/>
                </a:solidFill>
                <a:latin typeface="Calibri" panose="020F0502020204030204" pitchFamily="34" charset="0"/>
              </a:rPr>
              <a:t>If it shown as locked </a:t>
            </a:r>
            <a:r>
              <a:rPr lang="en-AU" sz="1200" b="1" i="0" u="none" strike="noStrike" baseline="0" dirty="0">
                <a:solidFill>
                  <a:schemeClr val="bg1"/>
                </a:solidFill>
                <a:latin typeface="Calibri" panose="020F0502020204030204" pitchFamily="34" charset="0"/>
              </a:rPr>
              <a:t>Clubs </a:t>
            </a:r>
            <a:r>
              <a:rPr lang="en-AU" sz="1200" b="0" i="0" u="none" strike="noStrike" baseline="0" dirty="0">
                <a:solidFill>
                  <a:schemeClr val="bg1"/>
                </a:solidFill>
                <a:latin typeface="Calibri" panose="020F0502020204030204" pitchFamily="34" charset="0"/>
              </a:rPr>
              <a:t>will not be able to </a:t>
            </a:r>
            <a:r>
              <a:rPr lang="en-AU" sz="1200" b="1" i="0" u="none" strike="noStrike" baseline="0" dirty="0">
                <a:solidFill>
                  <a:schemeClr val="bg1"/>
                </a:solidFill>
                <a:latin typeface="Calibri" panose="020F0502020204030204" pitchFamily="34" charset="0"/>
              </a:rPr>
              <a:t>Allocate Teams to Grades</a:t>
            </a:r>
            <a:r>
              <a:rPr lang="en-AU" sz="1200" b="0" i="0" u="none" strike="noStrike" baseline="0" dirty="0">
                <a:solidFill>
                  <a:schemeClr val="bg1"/>
                </a:solidFill>
                <a:latin typeface="Calibri" panose="020F0502020204030204" pitchFamily="34" charset="0"/>
              </a:rPr>
              <a:t>, you must change the </a:t>
            </a:r>
            <a:r>
              <a:rPr lang="en-AU" sz="1200" b="1" i="0" u="none" strike="noStrike" baseline="0" dirty="0">
                <a:solidFill>
                  <a:schemeClr val="bg1"/>
                </a:solidFill>
                <a:latin typeface="Calibri" panose="020F0502020204030204" pitchFamily="34" charset="0"/>
              </a:rPr>
              <a:t>Using as </a:t>
            </a:r>
            <a:r>
              <a:rPr lang="en-AU" sz="1200" b="0" i="0" u="none" strike="noStrike" baseline="0" dirty="0">
                <a:solidFill>
                  <a:schemeClr val="bg1"/>
                </a:solidFill>
                <a:latin typeface="Calibri" panose="020F0502020204030204" pitchFamily="34" charset="0"/>
              </a:rPr>
              <a:t>organisation back to the </a:t>
            </a:r>
            <a:r>
              <a:rPr lang="en-AU" sz="1200" b="1" i="0" u="none" strike="noStrike" baseline="0" dirty="0">
                <a:solidFill>
                  <a:schemeClr val="bg1"/>
                </a:solidFill>
                <a:latin typeface="Calibri" panose="020F0502020204030204" pitchFamily="34" charset="0"/>
              </a:rPr>
              <a:t>Association</a:t>
            </a:r>
            <a:r>
              <a:rPr lang="en-AU" sz="1200" b="0" i="0" u="none" strike="noStrike" baseline="0" dirty="0">
                <a:solidFill>
                  <a:schemeClr val="bg1"/>
                </a:solidFill>
                <a:latin typeface="Calibri" panose="020F0502020204030204" pitchFamily="34" charset="0"/>
              </a:rPr>
              <a:t>. </a:t>
            </a:r>
            <a:endParaRPr lang="en-AU" sz="1200" dirty="0">
              <a:solidFill>
                <a:schemeClr val="bg1"/>
              </a:solidFill>
            </a:endParaRPr>
          </a:p>
        </p:txBody>
      </p:sp>
    </p:spTree>
    <p:extLst>
      <p:ext uri="{BB962C8B-B14F-4D97-AF65-F5344CB8AC3E}">
        <p14:creationId xmlns:p14="http://schemas.microsoft.com/office/powerpoint/2010/main" val="1881989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F1393C-3AC1-499C-AD3C-0374AA18394D}"/>
              </a:ext>
            </a:extLst>
          </p:cNvPr>
          <p:cNvSpPr>
            <a:spLocks noGrp="1"/>
          </p:cNvSpPr>
          <p:nvPr>
            <p:ph type="body" sz="quarter" idx="15"/>
          </p:nvPr>
        </p:nvSpPr>
        <p:spPr/>
        <p:txBody>
          <a:bodyPr/>
          <a:lstStyle/>
          <a:p>
            <a:r>
              <a:rPr lang="en-AU" sz="1400" b="0" i="0" u="none" strike="noStrike" baseline="0" dirty="0">
                <a:solidFill>
                  <a:srgbClr val="000000"/>
                </a:solidFill>
                <a:latin typeface="Calibri" panose="020F0502020204030204" pitchFamily="34" charset="0"/>
              </a:rPr>
              <a:t>If </a:t>
            </a:r>
            <a:r>
              <a:rPr lang="en-AU" sz="1400" b="1" i="0" u="none" strike="noStrike" baseline="0" dirty="0">
                <a:solidFill>
                  <a:srgbClr val="000000"/>
                </a:solidFill>
                <a:latin typeface="Calibri" panose="020F0502020204030204" pitchFamily="34" charset="0"/>
              </a:rPr>
              <a:t>New Player Approval </a:t>
            </a:r>
            <a:r>
              <a:rPr lang="en-AU" sz="1400" b="0" i="0" u="none" strike="noStrike" baseline="0" dirty="0">
                <a:solidFill>
                  <a:srgbClr val="000000"/>
                </a:solidFill>
                <a:latin typeface="Calibri" panose="020F0502020204030204" pitchFamily="34" charset="0"/>
              </a:rPr>
              <a:t>has been turned for </a:t>
            </a:r>
            <a:r>
              <a:rPr lang="en-AU" sz="1400" b="1" i="0" u="none" strike="noStrike" baseline="0" dirty="0">
                <a:solidFill>
                  <a:srgbClr val="000000"/>
                </a:solidFill>
                <a:latin typeface="Calibri" panose="020F0502020204030204" pitchFamily="34" charset="0"/>
              </a:rPr>
              <a:t>Clubs </a:t>
            </a:r>
            <a:r>
              <a:rPr lang="en-AU" sz="1400" b="0" i="0" u="none" strike="noStrike" baseline="0" dirty="0">
                <a:solidFill>
                  <a:srgbClr val="000000"/>
                </a:solidFill>
                <a:latin typeface="Calibri" panose="020F0502020204030204" pitchFamily="34" charset="0"/>
              </a:rPr>
              <a:t>by the </a:t>
            </a:r>
            <a:r>
              <a:rPr lang="en-AU" sz="1400" b="1" i="0" u="none" strike="noStrike" baseline="0" dirty="0">
                <a:solidFill>
                  <a:srgbClr val="000000"/>
                </a:solidFill>
                <a:latin typeface="Calibri" panose="020F0502020204030204" pitchFamily="34" charset="0"/>
              </a:rPr>
              <a:t>Association</a:t>
            </a:r>
            <a:r>
              <a:rPr lang="en-AU" sz="1400" b="0" i="0" u="none" strike="noStrike" baseline="0" dirty="0">
                <a:solidFill>
                  <a:srgbClr val="000000"/>
                </a:solidFill>
                <a:latin typeface="Calibri" panose="020F0502020204030204" pitchFamily="34" charset="0"/>
              </a:rPr>
              <a:t>, when a new participant registers they appear as </a:t>
            </a:r>
            <a:r>
              <a:rPr lang="en-AU" sz="1400" b="1" i="0" u="none" strike="noStrike" baseline="0" dirty="0">
                <a:solidFill>
                  <a:srgbClr val="000000"/>
                </a:solidFill>
                <a:latin typeface="Calibri" panose="020F0502020204030204" pitchFamily="34" charset="0"/>
              </a:rPr>
              <a:t>Pending </a:t>
            </a:r>
            <a:r>
              <a:rPr lang="en-AU" sz="1400" b="0" i="0" u="none" strike="noStrike" baseline="0" dirty="0">
                <a:solidFill>
                  <a:srgbClr val="000000"/>
                </a:solidFill>
                <a:latin typeface="Calibri" panose="020F0502020204030204" pitchFamily="34" charset="0"/>
              </a:rPr>
              <a:t>in the </a:t>
            </a:r>
            <a:r>
              <a:rPr lang="en-AU" sz="1400" b="1" i="0" u="none" strike="noStrike" baseline="0" dirty="0">
                <a:solidFill>
                  <a:srgbClr val="000000"/>
                </a:solidFill>
                <a:latin typeface="Calibri" panose="020F0502020204030204" pitchFamily="34" charset="0"/>
              </a:rPr>
              <a:t>Participants </a:t>
            </a:r>
            <a:r>
              <a:rPr lang="en-AU" sz="1400" b="0" i="0" u="none" strike="noStrike" baseline="0" dirty="0">
                <a:solidFill>
                  <a:srgbClr val="000000"/>
                </a:solidFill>
                <a:latin typeface="Calibri" panose="020F0502020204030204" pitchFamily="34" charset="0"/>
              </a:rPr>
              <a:t>list. </a:t>
            </a:r>
          </a:p>
          <a:p>
            <a:r>
              <a:rPr lang="en-AU" sz="1400" b="0" i="0" u="none" strike="noStrike" baseline="0" dirty="0">
                <a:solidFill>
                  <a:srgbClr val="000000"/>
                </a:solidFill>
                <a:latin typeface="Calibri" panose="020F0502020204030204" pitchFamily="34" charset="0"/>
              </a:rPr>
              <a:t>In the left hand menu select </a:t>
            </a:r>
            <a:r>
              <a:rPr lang="en-AU" sz="1400" b="1" i="0" u="none" strike="noStrike" baseline="0" dirty="0">
                <a:solidFill>
                  <a:srgbClr val="000000"/>
                </a:solidFill>
                <a:latin typeface="Calibri" panose="020F0502020204030204" pitchFamily="34" charset="0"/>
              </a:rPr>
              <a:t>Competition Management</a:t>
            </a:r>
            <a:r>
              <a:rPr lang="en-AU" sz="1400" b="0" i="0" u="none" strike="noStrike" baseline="0" dirty="0">
                <a:solidFill>
                  <a:srgbClr val="000000"/>
                </a:solidFill>
                <a:latin typeface="Calibri" panose="020F0502020204030204" pitchFamily="34" charset="0"/>
              </a:rPr>
              <a:t>, click on the </a:t>
            </a:r>
            <a:r>
              <a:rPr lang="en-AU" sz="1400" b="1" i="0" u="none" strike="noStrike" baseline="0" dirty="0">
                <a:solidFill>
                  <a:srgbClr val="000000"/>
                </a:solidFill>
                <a:latin typeface="Calibri" panose="020F0502020204030204" pitchFamily="34" charset="0"/>
              </a:rPr>
              <a:t>Competition</a:t>
            </a:r>
            <a:r>
              <a:rPr lang="en-AU" sz="1400" b="0" i="0" u="none" strike="noStrike" baseline="0" dirty="0">
                <a:solidFill>
                  <a:srgbClr val="000000"/>
                </a:solidFill>
                <a:latin typeface="Calibri" panose="020F0502020204030204" pitchFamily="34" charset="0"/>
              </a:rPr>
              <a:t>, click on the </a:t>
            </a:r>
            <a:r>
              <a:rPr lang="en-AU" sz="1400" b="1" i="0" u="none" strike="noStrike" baseline="0" dirty="0">
                <a:solidFill>
                  <a:srgbClr val="000000"/>
                </a:solidFill>
                <a:latin typeface="Calibri" panose="020F0502020204030204" pitchFamily="34" charset="0"/>
              </a:rPr>
              <a:t>Season </a:t>
            </a:r>
            <a:r>
              <a:rPr lang="en-AU" sz="1400" b="0" i="0" u="none" strike="noStrike" baseline="0" dirty="0">
                <a:solidFill>
                  <a:srgbClr val="000000"/>
                </a:solidFill>
                <a:latin typeface="Calibri" panose="020F0502020204030204" pitchFamily="34" charset="0"/>
              </a:rPr>
              <a:t>and select the </a:t>
            </a:r>
            <a:r>
              <a:rPr lang="en-AU" sz="1400" b="1" i="0" u="none" strike="noStrike" baseline="0" dirty="0">
                <a:solidFill>
                  <a:srgbClr val="000000"/>
                </a:solidFill>
                <a:latin typeface="Calibri" panose="020F0502020204030204" pitchFamily="34" charset="0"/>
              </a:rPr>
              <a:t>Participants </a:t>
            </a:r>
            <a:r>
              <a:rPr lang="en-AU" sz="1400" b="0" i="0" u="none" strike="noStrike" baseline="0" dirty="0">
                <a:solidFill>
                  <a:srgbClr val="000000"/>
                </a:solidFill>
                <a:latin typeface="Calibri" panose="020F0502020204030204" pitchFamily="34" charset="0"/>
              </a:rPr>
              <a:t>tab. Any new participants will have a </a:t>
            </a:r>
            <a:r>
              <a:rPr lang="en-AU" sz="1400" b="1" i="0" u="none" strike="noStrike" baseline="0" dirty="0">
                <a:solidFill>
                  <a:srgbClr val="000000"/>
                </a:solidFill>
                <a:latin typeface="Calibri" panose="020F0502020204030204" pitchFamily="34" charset="0"/>
              </a:rPr>
              <a:t>Pending </a:t>
            </a:r>
            <a:r>
              <a:rPr lang="en-AU" sz="1400" b="0" i="0" u="none" strike="noStrike" baseline="0" dirty="0">
                <a:solidFill>
                  <a:srgbClr val="000000"/>
                </a:solidFill>
                <a:latin typeface="Calibri" panose="020F0502020204030204" pitchFamily="34" charset="0"/>
              </a:rPr>
              <a:t>tab. </a:t>
            </a:r>
            <a:endParaRPr lang="en-AU" sz="1400" dirty="0">
              <a:solidFill>
                <a:srgbClr val="000000"/>
              </a:solidFill>
              <a:latin typeface="Calibri" panose="020F0502020204030204" pitchFamily="34" charset="0"/>
            </a:endParaRPr>
          </a:p>
          <a:p>
            <a:r>
              <a:rPr lang="en-AU" sz="1400" b="0" i="0" u="none" strike="noStrike" baseline="0" dirty="0">
                <a:solidFill>
                  <a:srgbClr val="000000"/>
                </a:solidFill>
                <a:latin typeface="Calibri" panose="020F0502020204030204" pitchFamily="34" charset="0"/>
              </a:rPr>
              <a:t>Click on the </a:t>
            </a:r>
            <a:r>
              <a:rPr lang="en-AU" sz="1400" b="1" i="0" u="none" strike="noStrike" baseline="0" dirty="0">
                <a:solidFill>
                  <a:srgbClr val="000000"/>
                </a:solidFill>
                <a:latin typeface="Calibri" panose="020F0502020204030204" pitchFamily="34" charset="0"/>
              </a:rPr>
              <a:t>View </a:t>
            </a:r>
            <a:r>
              <a:rPr lang="en-AU" sz="1400" b="0" i="0" u="none" strike="noStrike" baseline="0" dirty="0">
                <a:solidFill>
                  <a:srgbClr val="000000"/>
                </a:solidFill>
                <a:latin typeface="Calibri" panose="020F0502020204030204" pitchFamily="34" charset="0"/>
              </a:rPr>
              <a:t>button for the pending participant.</a:t>
            </a:r>
          </a:p>
          <a:p>
            <a:r>
              <a:rPr lang="en-AU" sz="1400" b="0" i="0" u="none" strike="noStrike" baseline="0" dirty="0">
                <a:solidFill>
                  <a:srgbClr val="000000"/>
                </a:solidFill>
                <a:latin typeface="Calibri" panose="020F0502020204030204" pitchFamily="34" charset="0"/>
              </a:rPr>
              <a:t>Open the Pending registration by clicking on the icon. </a:t>
            </a:r>
          </a:p>
          <a:p>
            <a:r>
              <a:rPr lang="en-AU" sz="1400" b="0" i="0" u="none" strike="noStrike" baseline="0" dirty="0">
                <a:solidFill>
                  <a:srgbClr val="000000"/>
                </a:solidFill>
                <a:latin typeface="Calibri" panose="020F0502020204030204" pitchFamily="34" charset="0"/>
              </a:rPr>
              <a:t>If you are not able to confirm the participant’s details click on the </a:t>
            </a:r>
            <a:r>
              <a:rPr lang="en-AU" sz="1400" b="1" i="0" u="none" strike="noStrike" baseline="0" dirty="0">
                <a:solidFill>
                  <a:srgbClr val="000000"/>
                </a:solidFill>
                <a:latin typeface="Calibri" panose="020F0502020204030204" pitchFamily="34" charset="0"/>
              </a:rPr>
              <a:t>Cancel Registration </a:t>
            </a:r>
            <a:r>
              <a:rPr lang="en-AU" sz="1400" b="0" i="0" u="none" strike="noStrike" baseline="0" dirty="0">
                <a:solidFill>
                  <a:srgbClr val="000000"/>
                </a:solidFill>
                <a:latin typeface="Calibri" panose="020F0502020204030204" pitchFamily="34" charset="0"/>
              </a:rPr>
              <a:t>button. </a:t>
            </a:r>
          </a:p>
          <a:p>
            <a:r>
              <a:rPr lang="en-AU" sz="1400" b="0" i="0" u="none" strike="noStrike" baseline="0" dirty="0">
                <a:solidFill>
                  <a:srgbClr val="000000"/>
                </a:solidFill>
                <a:latin typeface="Calibri" panose="020F0502020204030204" pitchFamily="34" charset="0"/>
              </a:rPr>
              <a:t>The </a:t>
            </a:r>
            <a:r>
              <a:rPr lang="en-AU" sz="1400" b="1" i="0" u="none" strike="noStrike" baseline="0" dirty="0">
                <a:solidFill>
                  <a:srgbClr val="000000"/>
                </a:solidFill>
                <a:latin typeface="Calibri" panose="020F0502020204030204" pitchFamily="34" charset="0"/>
              </a:rPr>
              <a:t>Cancel Registration </a:t>
            </a:r>
            <a:r>
              <a:rPr lang="en-AU" sz="1400" b="0" i="0" u="none" strike="noStrike" baseline="0" dirty="0">
                <a:solidFill>
                  <a:srgbClr val="000000"/>
                </a:solidFill>
                <a:latin typeface="Calibri" panose="020F0502020204030204" pitchFamily="34" charset="0"/>
              </a:rPr>
              <a:t>pop-up will appear, add a </a:t>
            </a:r>
            <a:r>
              <a:rPr lang="en-AU" sz="1400" b="1" i="0" u="none" strike="noStrike" baseline="0" dirty="0">
                <a:solidFill>
                  <a:srgbClr val="000000"/>
                </a:solidFill>
                <a:latin typeface="Calibri" panose="020F0502020204030204" pitchFamily="34" charset="0"/>
              </a:rPr>
              <a:t>Reason </a:t>
            </a:r>
            <a:r>
              <a:rPr lang="en-AU" sz="1400" b="0" i="0" u="none" strike="noStrike" baseline="0" dirty="0">
                <a:solidFill>
                  <a:srgbClr val="000000"/>
                </a:solidFill>
                <a:latin typeface="Calibri" panose="020F0502020204030204" pitchFamily="34" charset="0"/>
              </a:rPr>
              <a:t>and click on the </a:t>
            </a:r>
            <a:r>
              <a:rPr lang="en-AU" sz="1400" b="1" i="0" u="none" strike="noStrike" baseline="0" dirty="0">
                <a:solidFill>
                  <a:srgbClr val="000000"/>
                </a:solidFill>
                <a:latin typeface="Calibri" panose="020F0502020204030204" pitchFamily="34" charset="0"/>
              </a:rPr>
              <a:t>Cancel Registration </a:t>
            </a:r>
            <a:r>
              <a:rPr lang="en-AU" sz="1400" b="0" i="0" u="none" strike="noStrike" baseline="0" dirty="0">
                <a:solidFill>
                  <a:srgbClr val="000000"/>
                </a:solidFill>
                <a:latin typeface="Calibri" panose="020F0502020204030204" pitchFamily="34" charset="0"/>
              </a:rPr>
              <a:t>button. </a:t>
            </a:r>
            <a:endParaRPr lang="en-AU" sz="1400" dirty="0">
              <a:solidFill>
                <a:srgbClr val="000000"/>
              </a:solidFill>
              <a:latin typeface="Calibri" panose="020F0502020204030204" pitchFamily="34" charset="0"/>
            </a:endParaRPr>
          </a:p>
          <a:p>
            <a:r>
              <a:rPr lang="en-AU" sz="1400" b="0" i="0" u="none" strike="noStrike" baseline="0" dirty="0">
                <a:solidFill>
                  <a:srgbClr val="000000"/>
                </a:solidFill>
                <a:latin typeface="Calibri" panose="020F0502020204030204" pitchFamily="34" charset="0"/>
              </a:rPr>
              <a:t>If you are able to confirm the participant’s details click on the </a:t>
            </a:r>
            <a:r>
              <a:rPr lang="en-AU" sz="1400" b="1" i="0" u="none" strike="noStrike" baseline="0" dirty="0">
                <a:solidFill>
                  <a:srgbClr val="000000"/>
                </a:solidFill>
                <a:latin typeface="Calibri" panose="020F0502020204030204" pitchFamily="34" charset="0"/>
              </a:rPr>
              <a:t>Approve Player </a:t>
            </a:r>
            <a:r>
              <a:rPr lang="en-AU" sz="1400" b="0" i="0" u="none" strike="noStrike" baseline="0" dirty="0">
                <a:solidFill>
                  <a:srgbClr val="000000"/>
                </a:solidFill>
                <a:latin typeface="Calibri" panose="020F0502020204030204" pitchFamily="34" charset="0"/>
              </a:rPr>
              <a:t>button. </a:t>
            </a:r>
          </a:p>
          <a:p>
            <a:r>
              <a:rPr lang="en-AU" sz="1400" b="0" i="0" u="none" strike="noStrike" baseline="0" dirty="0">
                <a:solidFill>
                  <a:srgbClr val="000000"/>
                </a:solidFill>
                <a:latin typeface="Calibri" panose="020F0502020204030204" pitchFamily="34" charset="0"/>
              </a:rPr>
              <a:t>The </a:t>
            </a:r>
            <a:r>
              <a:rPr lang="en-AU" sz="1400" b="1" i="0" u="none" strike="noStrike" baseline="0" dirty="0">
                <a:solidFill>
                  <a:srgbClr val="000000"/>
                </a:solidFill>
                <a:latin typeface="Calibri" panose="020F0502020204030204" pitchFamily="34" charset="0"/>
              </a:rPr>
              <a:t>Approve Player </a:t>
            </a:r>
            <a:r>
              <a:rPr lang="en-AU" sz="1400" b="0" i="0" u="none" strike="noStrike" baseline="0" dirty="0">
                <a:solidFill>
                  <a:srgbClr val="000000"/>
                </a:solidFill>
                <a:latin typeface="Calibri" panose="020F0502020204030204" pitchFamily="34" charset="0"/>
              </a:rPr>
              <a:t>pop-up will appear, click on the </a:t>
            </a:r>
            <a:r>
              <a:rPr lang="en-AU" sz="1400" b="1" i="0" u="none" strike="noStrike" baseline="0" dirty="0">
                <a:solidFill>
                  <a:srgbClr val="000000"/>
                </a:solidFill>
                <a:latin typeface="Calibri" panose="020F0502020204030204" pitchFamily="34" charset="0"/>
              </a:rPr>
              <a:t>Yes, Approve Player </a:t>
            </a:r>
            <a:r>
              <a:rPr lang="en-AU" sz="1400" b="0" i="0" u="none" strike="noStrike" baseline="0" dirty="0">
                <a:solidFill>
                  <a:srgbClr val="000000"/>
                </a:solidFill>
                <a:latin typeface="Calibri" panose="020F0502020204030204" pitchFamily="34" charset="0"/>
              </a:rPr>
              <a:t>button. </a:t>
            </a:r>
          </a:p>
          <a:p>
            <a:endParaRPr lang="en-AU" dirty="0"/>
          </a:p>
        </p:txBody>
      </p:sp>
      <p:sp>
        <p:nvSpPr>
          <p:cNvPr id="3" name="Text Placeholder 2">
            <a:extLst>
              <a:ext uri="{FF2B5EF4-FFF2-40B4-BE49-F238E27FC236}">
                <a16:creationId xmlns:a16="http://schemas.microsoft.com/office/drawing/2014/main" id="{C5579F58-0550-4D2F-A72E-4CB8EF13EEEC}"/>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198E8001-C095-428C-B551-D0DDC19804D2}"/>
              </a:ext>
            </a:extLst>
          </p:cNvPr>
          <p:cNvSpPr>
            <a:spLocks noGrp="1"/>
          </p:cNvSpPr>
          <p:nvPr>
            <p:ph type="title"/>
          </p:nvPr>
        </p:nvSpPr>
        <p:spPr/>
        <p:txBody>
          <a:bodyPr/>
          <a:lstStyle/>
          <a:p>
            <a:r>
              <a:rPr lang="en-AU" sz="2000" dirty="0"/>
              <a:t>Participant registration - </a:t>
            </a:r>
            <a:r>
              <a:rPr lang="en-AU" sz="2000" dirty="0">
                <a:solidFill>
                  <a:schemeClr val="accent1">
                    <a:lumMod val="50000"/>
                  </a:schemeClr>
                </a:solidFill>
              </a:rPr>
              <a:t>Approval</a:t>
            </a:r>
            <a:r>
              <a:rPr lang="en-AU" sz="2000" dirty="0">
                <a:solidFill>
                  <a:schemeClr val="accent2"/>
                </a:solidFill>
              </a:rPr>
              <a:t> </a:t>
            </a:r>
            <a:endParaRPr lang="en-AU" dirty="0"/>
          </a:p>
        </p:txBody>
      </p:sp>
      <p:pic>
        <p:nvPicPr>
          <p:cNvPr id="5" name="Picture 4">
            <a:extLst>
              <a:ext uri="{FF2B5EF4-FFF2-40B4-BE49-F238E27FC236}">
                <a16:creationId xmlns:a16="http://schemas.microsoft.com/office/drawing/2014/main" id="{A61F322B-F7D1-4708-8596-BB186B3D9518}"/>
              </a:ext>
            </a:extLst>
          </p:cNvPr>
          <p:cNvPicPr>
            <a:picLocks noChangeAspect="1"/>
          </p:cNvPicPr>
          <p:nvPr/>
        </p:nvPicPr>
        <p:blipFill>
          <a:blip r:embed="rId3"/>
          <a:stretch>
            <a:fillRect/>
          </a:stretch>
        </p:blipFill>
        <p:spPr>
          <a:xfrm>
            <a:off x="4438740" y="6377201"/>
            <a:ext cx="1028519" cy="344012"/>
          </a:xfrm>
          <a:prstGeom prst="rect">
            <a:avLst/>
          </a:prstGeom>
        </p:spPr>
      </p:pic>
    </p:spTree>
    <p:extLst>
      <p:ext uri="{BB962C8B-B14F-4D97-AF65-F5344CB8AC3E}">
        <p14:creationId xmlns:p14="http://schemas.microsoft.com/office/powerpoint/2010/main" val="2752531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77189-80BD-4E92-9B2D-D453488FD360}"/>
              </a:ext>
            </a:extLst>
          </p:cNvPr>
          <p:cNvSpPr>
            <a:spLocks noGrp="1"/>
          </p:cNvSpPr>
          <p:nvPr>
            <p:ph type="body" sz="quarter" idx="15"/>
          </p:nvPr>
        </p:nvSpPr>
        <p:spPr/>
        <p:txBody>
          <a:bodyPr/>
          <a:lstStyle/>
          <a:p>
            <a:r>
              <a:rPr lang="en-AU" sz="1400" b="0" i="0" u="none" strike="noStrike" baseline="0" dirty="0">
                <a:latin typeface="Calibri" panose="020F0502020204030204" pitchFamily="34" charset="0"/>
              </a:rPr>
              <a:t>On the </a:t>
            </a:r>
            <a:r>
              <a:rPr lang="en-AU" sz="1400" b="1" i="0" u="none" strike="noStrike" baseline="0" dirty="0">
                <a:latin typeface="Calibri" panose="020F0502020204030204" pitchFamily="34" charset="0"/>
              </a:rPr>
              <a:t>Participants </a:t>
            </a:r>
            <a:r>
              <a:rPr lang="en-AU" sz="1400" b="0" i="0" u="none" strike="noStrike" baseline="0" dirty="0">
                <a:latin typeface="Calibri" panose="020F0502020204030204" pitchFamily="34" charset="0"/>
              </a:rPr>
              <a:t>list page click on the </a:t>
            </a:r>
            <a:r>
              <a:rPr lang="en-AU" sz="1400" b="1" i="0" u="none" strike="noStrike" baseline="0" dirty="0">
                <a:latin typeface="Calibri" panose="020F0502020204030204" pitchFamily="34" charset="0"/>
              </a:rPr>
              <a:t>View </a:t>
            </a:r>
            <a:r>
              <a:rPr lang="en-AU" sz="1400" b="0" i="0" u="none" strike="noStrike" baseline="0" dirty="0">
                <a:latin typeface="Calibri" panose="020F0502020204030204" pitchFamily="34" charset="0"/>
              </a:rPr>
              <a:t>button for the </a:t>
            </a:r>
            <a:r>
              <a:rPr lang="en-AU" sz="1400" b="1" i="0" u="none" strike="noStrike" baseline="0" dirty="0">
                <a:latin typeface="Calibri" panose="020F0502020204030204" pitchFamily="34" charset="0"/>
              </a:rPr>
              <a:t>Participant</a:t>
            </a:r>
            <a:r>
              <a:rPr lang="en-AU" sz="1400" b="0" i="0" u="none" strike="noStrike" baseline="0" dirty="0">
                <a:latin typeface="Calibri" panose="020F0502020204030204" pitchFamily="34" charset="0"/>
              </a:rPr>
              <a:t>. </a:t>
            </a:r>
          </a:p>
          <a:p>
            <a:r>
              <a:rPr lang="en-AU" sz="1400" b="0" i="0" u="none" strike="noStrike" baseline="0" dirty="0">
                <a:latin typeface="Calibri" panose="020F0502020204030204" pitchFamily="34" charset="0"/>
              </a:rPr>
              <a:t>On the right hand side of the page is all of the information relating to the </a:t>
            </a:r>
            <a:r>
              <a:rPr lang="en-AU" sz="1400" b="1" i="0" u="none" strike="noStrike" baseline="0" dirty="0">
                <a:latin typeface="Calibri" panose="020F0502020204030204" pitchFamily="34" charset="0"/>
              </a:rPr>
              <a:t>Participant </a:t>
            </a:r>
            <a:r>
              <a:rPr lang="en-AU" sz="1400" b="0" i="0" u="none" strike="noStrike" baseline="0" dirty="0">
                <a:latin typeface="Calibri" panose="020F0502020204030204" pitchFamily="34" charset="0"/>
              </a:rPr>
              <a:t>including the following sections – </a:t>
            </a:r>
            <a:r>
              <a:rPr lang="en-AU" sz="1400" b="1" i="0" u="none" strike="noStrike" baseline="0" dirty="0">
                <a:latin typeface="Calibri" panose="020F0502020204030204" pitchFamily="34" charset="0"/>
              </a:rPr>
              <a:t>About, Additional Details, Disability Details, Parent/Guardian &amp; Emergency Contact</a:t>
            </a:r>
            <a:r>
              <a:rPr lang="en-AU" sz="1400" b="0" i="0" u="none" strike="noStrike" baseline="0" dirty="0">
                <a:latin typeface="Calibri" panose="020F0502020204030204" pitchFamily="34" charset="0"/>
              </a:rPr>
              <a:t>. </a:t>
            </a:r>
          </a:p>
          <a:p>
            <a:r>
              <a:rPr lang="en-AU" sz="1400" b="0" i="0" u="none" strike="noStrike" baseline="0" dirty="0">
                <a:latin typeface="Calibri" panose="020F0502020204030204" pitchFamily="34" charset="0"/>
              </a:rPr>
              <a:t>Under the </a:t>
            </a:r>
            <a:r>
              <a:rPr lang="en-AU" sz="1400" b="1" i="0" u="none" strike="noStrike" baseline="0" dirty="0">
                <a:latin typeface="Calibri" panose="020F0502020204030204" pitchFamily="34" charset="0"/>
              </a:rPr>
              <a:t>Registration History </a:t>
            </a:r>
            <a:r>
              <a:rPr lang="en-AU" sz="1400" b="0" i="0" u="none" strike="noStrike" baseline="0" dirty="0">
                <a:latin typeface="Calibri" panose="020F0502020204030204" pitchFamily="34" charset="0"/>
              </a:rPr>
              <a:t>tab is a full list of the participant’s registration history across all </a:t>
            </a:r>
            <a:r>
              <a:rPr lang="en-AU" sz="1400" b="1" i="0" u="none" strike="noStrike" baseline="0" dirty="0">
                <a:latin typeface="Calibri" panose="020F0502020204030204" pitchFamily="34" charset="0"/>
              </a:rPr>
              <a:t>Associations</a:t>
            </a:r>
            <a:r>
              <a:rPr lang="en-AU" sz="1400" b="0" i="0" u="none" strike="noStrike" baseline="0" dirty="0">
                <a:latin typeface="Calibri" panose="020F0502020204030204" pitchFamily="34" charset="0"/>
              </a:rPr>
              <a:t>. </a:t>
            </a:r>
          </a:p>
          <a:p>
            <a:r>
              <a:rPr lang="en-AU" sz="1400" b="0" i="0" u="none" strike="noStrike" baseline="0" dirty="0">
                <a:latin typeface="Calibri" panose="020F0502020204030204" pitchFamily="34" charset="0"/>
              </a:rPr>
              <a:t>Under the </a:t>
            </a:r>
            <a:r>
              <a:rPr lang="en-AU" sz="1400" b="1" i="0" u="none" strike="noStrike" baseline="0" dirty="0">
                <a:latin typeface="Calibri" panose="020F0502020204030204" pitchFamily="34" charset="0"/>
              </a:rPr>
              <a:t>Incidents &amp; Suspensions </a:t>
            </a:r>
            <a:r>
              <a:rPr lang="en-AU" sz="1400" b="0" i="0" u="none" strike="noStrike" baseline="0" dirty="0">
                <a:latin typeface="Calibri" panose="020F0502020204030204" pitchFamily="34" charset="0"/>
              </a:rPr>
              <a:t>tab is a full list of the participant’s incidents &amp; suspensions history across all </a:t>
            </a:r>
            <a:r>
              <a:rPr lang="en-AU" sz="1400" b="1" i="0" u="none" strike="noStrike" baseline="0" dirty="0">
                <a:latin typeface="Calibri" panose="020F0502020204030204" pitchFamily="34" charset="0"/>
              </a:rPr>
              <a:t>Associations</a:t>
            </a:r>
            <a:r>
              <a:rPr lang="en-AU" sz="1400" b="0" i="0" u="none" strike="noStrike" baseline="0" dirty="0">
                <a:latin typeface="Calibri" panose="020F0502020204030204" pitchFamily="34" charset="0"/>
              </a:rPr>
              <a:t>. </a:t>
            </a:r>
          </a:p>
          <a:p>
            <a:r>
              <a:rPr lang="en-AU" sz="1400" b="0" i="0" u="none" strike="noStrike" baseline="0" dirty="0">
                <a:latin typeface="Calibri" panose="020F0502020204030204" pitchFamily="34" charset="0"/>
              </a:rPr>
              <a:t>Under the </a:t>
            </a:r>
            <a:r>
              <a:rPr lang="en-AU" sz="1400" b="1" i="0" u="none" strike="noStrike" baseline="0" dirty="0">
                <a:latin typeface="Calibri" panose="020F0502020204030204" pitchFamily="34" charset="0"/>
              </a:rPr>
              <a:t>Membership </a:t>
            </a:r>
            <a:r>
              <a:rPr lang="en-AU" sz="1400" b="0" i="0" u="none" strike="noStrike" baseline="0" dirty="0">
                <a:latin typeface="Calibri" panose="020F0502020204030204" pitchFamily="34" charset="0"/>
              </a:rPr>
              <a:t>tab is a full list of the participant’s fees membership history across all levels of the platform. </a:t>
            </a:r>
            <a:endParaRPr lang="en-AU" sz="1400" dirty="0"/>
          </a:p>
          <a:p>
            <a:endParaRPr lang="en-AU" dirty="0"/>
          </a:p>
        </p:txBody>
      </p:sp>
      <p:sp>
        <p:nvSpPr>
          <p:cNvPr id="3" name="Text Placeholder 2">
            <a:extLst>
              <a:ext uri="{FF2B5EF4-FFF2-40B4-BE49-F238E27FC236}">
                <a16:creationId xmlns:a16="http://schemas.microsoft.com/office/drawing/2014/main" id="{8F6489C1-FF3F-4930-B789-65E2EE743E41}"/>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663C87F4-3FFF-4573-ACA6-0A2C6C973DAB}"/>
              </a:ext>
            </a:extLst>
          </p:cNvPr>
          <p:cNvSpPr>
            <a:spLocks noGrp="1"/>
          </p:cNvSpPr>
          <p:nvPr>
            <p:ph type="title"/>
          </p:nvPr>
        </p:nvSpPr>
        <p:spPr/>
        <p:txBody>
          <a:bodyPr/>
          <a:lstStyle/>
          <a:p>
            <a:r>
              <a:rPr lang="en-AU" sz="2000" dirty="0"/>
              <a:t>View </a:t>
            </a:r>
            <a:r>
              <a:rPr lang="en-AU" sz="2000" dirty="0">
                <a:solidFill>
                  <a:schemeClr val="accent1">
                    <a:lumMod val="50000"/>
                  </a:schemeClr>
                </a:solidFill>
              </a:rPr>
              <a:t>Participant Details </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36FE4873-E438-42E6-B279-C6E650F2A730}"/>
              </a:ext>
            </a:extLst>
          </p:cNvPr>
          <p:cNvPicPr>
            <a:picLocks noChangeAspect="1"/>
          </p:cNvPicPr>
          <p:nvPr/>
        </p:nvPicPr>
        <p:blipFill>
          <a:blip r:embed="rId3"/>
          <a:stretch>
            <a:fillRect/>
          </a:stretch>
        </p:blipFill>
        <p:spPr>
          <a:xfrm>
            <a:off x="4438740" y="6377201"/>
            <a:ext cx="1028519" cy="344012"/>
          </a:xfrm>
          <a:prstGeom prst="rect">
            <a:avLst/>
          </a:prstGeom>
        </p:spPr>
      </p:pic>
      <p:pic>
        <p:nvPicPr>
          <p:cNvPr id="6" name="Picture 5">
            <a:extLst>
              <a:ext uri="{FF2B5EF4-FFF2-40B4-BE49-F238E27FC236}">
                <a16:creationId xmlns:a16="http://schemas.microsoft.com/office/drawing/2014/main" id="{C1351608-A81C-4599-AD3F-E2CF76EAA086}"/>
              </a:ext>
            </a:extLst>
          </p:cNvPr>
          <p:cNvPicPr>
            <a:picLocks noChangeAspect="1"/>
          </p:cNvPicPr>
          <p:nvPr/>
        </p:nvPicPr>
        <p:blipFill>
          <a:blip r:embed="rId4"/>
          <a:stretch>
            <a:fillRect/>
          </a:stretch>
        </p:blipFill>
        <p:spPr>
          <a:xfrm>
            <a:off x="535941" y="3429000"/>
            <a:ext cx="8618219" cy="2057875"/>
          </a:xfrm>
          <a:prstGeom prst="rect">
            <a:avLst/>
          </a:prstGeom>
        </p:spPr>
      </p:pic>
    </p:spTree>
    <p:extLst>
      <p:ext uri="{BB962C8B-B14F-4D97-AF65-F5344CB8AC3E}">
        <p14:creationId xmlns:p14="http://schemas.microsoft.com/office/powerpoint/2010/main" val="2129582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BE033-C391-4870-AC30-D5BB415296F0}"/>
              </a:ext>
            </a:extLst>
          </p:cNvPr>
          <p:cNvSpPr>
            <a:spLocks noGrp="1"/>
          </p:cNvSpPr>
          <p:nvPr>
            <p:ph type="body" sz="quarter" idx="15"/>
          </p:nvPr>
        </p:nvSpPr>
        <p:spPr/>
        <p:txBody>
          <a:bodyPr/>
          <a:lstStyle/>
          <a:p>
            <a:r>
              <a:rPr lang="en-AU" sz="1400" b="0" i="0" u="none" strike="noStrike" baseline="0" dirty="0">
                <a:latin typeface="Calibri" panose="020F0502020204030204" pitchFamily="34" charset="0"/>
              </a:rPr>
              <a:t>In order for </a:t>
            </a:r>
            <a:r>
              <a:rPr lang="en-AU" sz="1400" b="1" i="0" u="none" strike="noStrike" baseline="0" dirty="0">
                <a:latin typeface="Calibri" panose="020F0502020204030204" pitchFamily="34" charset="0"/>
              </a:rPr>
              <a:t>Players </a:t>
            </a:r>
            <a:r>
              <a:rPr lang="en-AU" sz="1400" b="0" i="0" u="none" strike="noStrike" baseline="0" dirty="0">
                <a:latin typeface="Calibri" panose="020F0502020204030204" pitchFamily="34" charset="0"/>
              </a:rPr>
              <a:t>to be selected in </a:t>
            </a:r>
            <a:r>
              <a:rPr lang="en-AU" sz="1400" b="1" i="0" u="none" strike="noStrike" baseline="0" dirty="0">
                <a:latin typeface="Calibri" panose="020F0502020204030204" pitchFamily="34" charset="0"/>
              </a:rPr>
              <a:t>Team </a:t>
            </a:r>
            <a:r>
              <a:rPr lang="en-AU" sz="1400" b="1" i="0" u="none" strike="noStrike" baseline="0" dirty="0" err="1">
                <a:latin typeface="Calibri" panose="020F0502020204030204" pitchFamily="34" charset="0"/>
              </a:rPr>
              <a:t>Lineup</a:t>
            </a:r>
            <a:r>
              <a:rPr lang="en-AU" sz="1400" b="1" i="0" u="none" strike="noStrike" baseline="0" dirty="0">
                <a:latin typeface="Calibri" panose="020F0502020204030204" pitchFamily="34" charset="0"/>
              </a:rPr>
              <a:t> </a:t>
            </a:r>
            <a:r>
              <a:rPr lang="en-AU" sz="1400" b="0" i="0" u="none" strike="noStrike" baseline="0" dirty="0">
                <a:latin typeface="Calibri" panose="020F0502020204030204" pitchFamily="34" charset="0"/>
              </a:rPr>
              <a:t>they need to be registered to be able to be allocated to the team. This can be done when selecting a </a:t>
            </a:r>
            <a:r>
              <a:rPr lang="en-AU" sz="1400" b="0" i="0" u="none" strike="noStrike" baseline="0" dirty="0" err="1">
                <a:latin typeface="Calibri" panose="020F0502020204030204" pitchFamily="34" charset="0"/>
              </a:rPr>
              <a:t>lineup</a:t>
            </a:r>
            <a:r>
              <a:rPr lang="en-AU" sz="1400" b="0" i="0" u="none" strike="noStrike" baseline="0" dirty="0">
                <a:latin typeface="Calibri" panose="020F0502020204030204" pitchFamily="34" charset="0"/>
              </a:rPr>
              <a:t> for a match however performing this task will make selecting a </a:t>
            </a:r>
            <a:r>
              <a:rPr lang="en-AU" sz="1400" b="0" i="0" u="none" strike="noStrike" baseline="0" dirty="0" err="1">
                <a:latin typeface="Calibri" panose="020F0502020204030204" pitchFamily="34" charset="0"/>
              </a:rPr>
              <a:t>lineup</a:t>
            </a:r>
            <a:r>
              <a:rPr lang="en-AU" sz="1400" b="0" i="0" u="none" strike="noStrike" baseline="0" dirty="0">
                <a:latin typeface="Calibri" panose="020F0502020204030204" pitchFamily="34" charset="0"/>
              </a:rPr>
              <a:t> a much quicker process. </a:t>
            </a:r>
          </a:p>
          <a:p>
            <a:r>
              <a:rPr lang="en-AU" sz="1400" b="0" i="0" u="none" strike="noStrike" baseline="0" dirty="0">
                <a:latin typeface="Calibri" panose="020F0502020204030204" pitchFamily="34" charset="0"/>
              </a:rPr>
              <a:t>In the left hand menu click on </a:t>
            </a:r>
            <a:r>
              <a:rPr lang="en-AU" sz="1400" b="1" i="0" u="none" strike="noStrike" baseline="0" dirty="0">
                <a:latin typeface="Calibri" panose="020F0502020204030204" pitchFamily="34" charset="0"/>
              </a:rPr>
              <a:t>Competitions </a:t>
            </a:r>
            <a:r>
              <a:rPr lang="en-AU" sz="1400" b="0" i="0" u="none" strike="noStrike" baseline="0" dirty="0">
                <a:latin typeface="Calibri" panose="020F0502020204030204" pitchFamily="34" charset="0"/>
              </a:rPr>
              <a:t>and click on the </a:t>
            </a:r>
            <a:r>
              <a:rPr lang="en-AU" sz="1400" b="1" i="0" u="none" strike="noStrike" baseline="0" dirty="0">
                <a:latin typeface="Calibri" panose="020F0502020204030204" pitchFamily="34" charset="0"/>
              </a:rPr>
              <a:t>Competition</a:t>
            </a:r>
            <a:r>
              <a:rPr lang="en-AU" sz="1400" b="0" i="0" u="none" strike="noStrike" baseline="0" dirty="0">
                <a:latin typeface="Calibri" panose="020F0502020204030204" pitchFamily="34" charset="0"/>
              </a:rPr>
              <a:t>. In the </a:t>
            </a:r>
            <a:r>
              <a:rPr lang="en-AU" sz="1400" b="1" i="0" u="none" strike="noStrike" baseline="0" dirty="0">
                <a:latin typeface="Calibri" panose="020F0502020204030204" pitchFamily="34" charset="0"/>
              </a:rPr>
              <a:t>Teams </a:t>
            </a:r>
            <a:r>
              <a:rPr lang="en-AU" sz="1400" b="0" i="0" u="none" strike="noStrike" baseline="0" dirty="0">
                <a:latin typeface="Calibri" panose="020F0502020204030204" pitchFamily="34" charset="0"/>
              </a:rPr>
              <a:t>tab click on the </a:t>
            </a:r>
            <a:r>
              <a:rPr lang="en-AU" sz="1400" b="1" i="0" u="none" strike="noStrike" baseline="0" dirty="0">
                <a:latin typeface="Calibri" panose="020F0502020204030204" pitchFamily="34" charset="0"/>
              </a:rPr>
              <a:t>View </a:t>
            </a:r>
            <a:r>
              <a:rPr lang="en-AU" sz="1400" b="0" i="0" u="none" strike="noStrike" baseline="0" dirty="0">
                <a:latin typeface="Calibri" panose="020F0502020204030204" pitchFamily="34" charset="0"/>
              </a:rPr>
              <a:t>button. </a:t>
            </a:r>
          </a:p>
          <a:p>
            <a:r>
              <a:rPr lang="en-AU" sz="1400" b="0" i="0" u="none" strike="noStrike" baseline="0" dirty="0">
                <a:latin typeface="Calibri" panose="020F0502020204030204" pitchFamily="34" charset="0"/>
              </a:rPr>
              <a:t>On the </a:t>
            </a:r>
            <a:r>
              <a:rPr lang="en-AU" sz="1400" b="1" i="0" u="none" strike="noStrike" baseline="0" dirty="0">
                <a:latin typeface="Calibri" panose="020F0502020204030204" pitchFamily="34" charset="0"/>
              </a:rPr>
              <a:t>Team </a:t>
            </a:r>
            <a:r>
              <a:rPr lang="en-AU" sz="1400" b="0" i="0" u="none" strike="noStrike" baseline="0" dirty="0">
                <a:latin typeface="Calibri" panose="020F0502020204030204" pitchFamily="34" charset="0"/>
              </a:rPr>
              <a:t>page, under the </a:t>
            </a:r>
            <a:r>
              <a:rPr lang="en-AU" sz="1400" b="1" i="0" u="none" strike="noStrike" baseline="0" dirty="0">
                <a:latin typeface="Calibri" panose="020F0502020204030204" pitchFamily="34" charset="0"/>
              </a:rPr>
              <a:t>Players </a:t>
            </a:r>
            <a:r>
              <a:rPr lang="en-AU" sz="1400" b="0" i="0" u="none" strike="noStrike" baseline="0" dirty="0">
                <a:latin typeface="Calibri" panose="020F0502020204030204" pitchFamily="34" charset="0"/>
              </a:rPr>
              <a:t>tab in the </a:t>
            </a:r>
            <a:r>
              <a:rPr lang="en-AU" sz="1400" b="1" i="0" u="none" strike="noStrike" baseline="0" dirty="0">
                <a:latin typeface="Calibri" panose="020F0502020204030204" pitchFamily="34" charset="0"/>
              </a:rPr>
              <a:t>Players </a:t>
            </a:r>
            <a:r>
              <a:rPr lang="en-AU" sz="1400" b="0" i="0" u="none" strike="noStrike" baseline="0" dirty="0">
                <a:latin typeface="Calibri" panose="020F0502020204030204" pitchFamily="34" charset="0"/>
              </a:rPr>
              <a:t>area click on </a:t>
            </a:r>
            <a:r>
              <a:rPr lang="en-AU" sz="1400" b="1" i="0" u="none" strike="noStrike" baseline="0" dirty="0">
                <a:latin typeface="Calibri" panose="020F0502020204030204" pitchFamily="34" charset="0"/>
              </a:rPr>
              <a:t>+ Allocate player</a:t>
            </a:r>
            <a:r>
              <a:rPr lang="en-AU" sz="1400" b="0" i="0" u="none" strike="noStrike" baseline="0" dirty="0">
                <a:latin typeface="Calibri" panose="020F0502020204030204" pitchFamily="34" charset="0"/>
              </a:rPr>
              <a:t>. </a:t>
            </a:r>
            <a:endParaRPr lang="en-AU" sz="1400" dirty="0">
              <a:latin typeface="Calibri" panose="020F0502020204030204" pitchFamily="34" charset="0"/>
            </a:endParaRPr>
          </a:p>
          <a:p>
            <a:r>
              <a:rPr lang="en-AU" sz="1400" b="0" i="0" u="none" strike="noStrike" baseline="0" dirty="0">
                <a:latin typeface="Calibri" panose="020F0502020204030204" pitchFamily="34" charset="0"/>
              </a:rPr>
              <a:t>The </a:t>
            </a:r>
            <a:r>
              <a:rPr lang="en-AU" sz="1400" b="1" i="0" u="none" strike="noStrike" baseline="0" dirty="0">
                <a:latin typeface="Calibri" panose="020F0502020204030204" pitchFamily="34" charset="0"/>
              </a:rPr>
              <a:t>Allocate Players </a:t>
            </a:r>
            <a:r>
              <a:rPr lang="en-AU" sz="1400" b="0" i="0" u="none" strike="noStrike" baseline="0" dirty="0">
                <a:latin typeface="Calibri" panose="020F0502020204030204" pitchFamily="34" charset="0"/>
              </a:rPr>
              <a:t>pop up box will appear that will show a list of the </a:t>
            </a:r>
            <a:r>
              <a:rPr lang="en-AU" sz="1400" b="1" i="0" u="none" strike="noStrike" baseline="0" dirty="0">
                <a:latin typeface="Calibri" panose="020F0502020204030204" pitchFamily="34" charset="0"/>
              </a:rPr>
              <a:t>Unallocated </a:t>
            </a:r>
            <a:r>
              <a:rPr lang="en-AU" sz="1400" b="0" i="0" u="none" strike="noStrike" baseline="0" dirty="0">
                <a:latin typeface="Calibri" panose="020F0502020204030204" pitchFamily="34" charset="0"/>
              </a:rPr>
              <a:t>players. To </a:t>
            </a:r>
            <a:r>
              <a:rPr lang="en-AU" sz="1400" b="1" i="0" u="none" strike="noStrike" baseline="0" dirty="0">
                <a:latin typeface="Calibri" panose="020F0502020204030204" pitchFamily="34" charset="0"/>
              </a:rPr>
              <a:t>Allocate Players </a:t>
            </a:r>
            <a:r>
              <a:rPr lang="en-AU" sz="1400" b="0" i="0" u="none" strike="noStrike" baseline="0" dirty="0">
                <a:latin typeface="Calibri" panose="020F0502020204030204" pitchFamily="34" charset="0"/>
              </a:rPr>
              <a:t>to the </a:t>
            </a:r>
            <a:r>
              <a:rPr lang="en-AU" sz="1400" b="1" i="0" u="none" strike="noStrike" baseline="0" dirty="0">
                <a:latin typeface="Calibri" panose="020F0502020204030204" pitchFamily="34" charset="0"/>
              </a:rPr>
              <a:t>Team </a:t>
            </a:r>
            <a:r>
              <a:rPr lang="en-AU" sz="1400" b="0" i="0" u="none" strike="noStrike" baseline="0" dirty="0">
                <a:latin typeface="Calibri" panose="020F0502020204030204" pitchFamily="34" charset="0"/>
              </a:rPr>
              <a:t>click the tick box for each </a:t>
            </a:r>
            <a:r>
              <a:rPr lang="en-AU" sz="1400" b="1" i="0" u="none" strike="noStrike" baseline="0" dirty="0">
                <a:latin typeface="Calibri" panose="020F0502020204030204" pitchFamily="34" charset="0"/>
              </a:rPr>
              <a:t>Player </a:t>
            </a:r>
            <a:r>
              <a:rPr lang="en-AU" sz="1400" b="0" i="0" u="none" strike="noStrike" baseline="0" dirty="0">
                <a:latin typeface="Calibri" panose="020F0502020204030204" pitchFamily="34" charset="0"/>
              </a:rPr>
              <a:t>and click on the </a:t>
            </a:r>
            <a:r>
              <a:rPr lang="en-AU" sz="1400" b="1" i="0" u="none" strike="noStrike" baseline="0" dirty="0">
                <a:latin typeface="Calibri" panose="020F0502020204030204" pitchFamily="34" charset="0"/>
              </a:rPr>
              <a:t>Allocate x Players </a:t>
            </a:r>
            <a:r>
              <a:rPr lang="en-AU" sz="1400" b="0" i="0" u="none" strike="noStrike" baseline="0" dirty="0">
                <a:latin typeface="Calibri" panose="020F0502020204030204" pitchFamily="34" charset="0"/>
              </a:rPr>
              <a:t>button. </a:t>
            </a:r>
          </a:p>
          <a:p>
            <a:r>
              <a:rPr lang="en-AU" sz="1400" b="0" i="0" u="none" strike="noStrike" baseline="0" dirty="0">
                <a:latin typeface="Calibri" panose="020F0502020204030204" pitchFamily="34" charset="0"/>
              </a:rPr>
              <a:t>If the </a:t>
            </a:r>
            <a:r>
              <a:rPr lang="en-AU" sz="1400" b="1" i="0" u="none" strike="noStrike" baseline="0" dirty="0">
                <a:latin typeface="Calibri" panose="020F0502020204030204" pitchFamily="34" charset="0"/>
              </a:rPr>
              <a:t>Players </a:t>
            </a:r>
            <a:r>
              <a:rPr lang="en-AU" sz="1400" b="0" i="0" u="none" strike="noStrike" baseline="0" dirty="0">
                <a:latin typeface="Calibri" panose="020F0502020204030204" pitchFamily="34" charset="0"/>
              </a:rPr>
              <a:t>wear the same jumper number in matches for the </a:t>
            </a:r>
            <a:r>
              <a:rPr lang="en-AU" sz="1400" b="1" i="0" u="none" strike="noStrike" baseline="0" dirty="0">
                <a:latin typeface="Calibri" panose="020F0502020204030204" pitchFamily="34" charset="0"/>
              </a:rPr>
              <a:t>Team </a:t>
            </a:r>
            <a:r>
              <a:rPr lang="en-AU" sz="1400" b="0" i="0" u="none" strike="noStrike" baseline="0" dirty="0">
                <a:latin typeface="Calibri" panose="020F0502020204030204" pitchFamily="34" charset="0"/>
              </a:rPr>
              <a:t>and you wish to allocate them click on </a:t>
            </a:r>
            <a:r>
              <a:rPr lang="en-AU" sz="1400" b="1" i="0" u="none" strike="noStrike" baseline="0" dirty="0">
                <a:latin typeface="Calibri" panose="020F0502020204030204" pitchFamily="34" charset="0"/>
              </a:rPr>
              <a:t>Edit player numbers</a:t>
            </a:r>
            <a:r>
              <a:rPr lang="en-AU" sz="1400" b="0" i="0" u="none" strike="noStrike" baseline="0" dirty="0">
                <a:latin typeface="Calibri" panose="020F0502020204030204" pitchFamily="34" charset="0"/>
              </a:rPr>
              <a:t>. Add the numbers in the box provided and click on the </a:t>
            </a:r>
            <a:r>
              <a:rPr lang="en-AU" sz="1400" b="1" i="0" u="none" strike="noStrike" baseline="0" dirty="0">
                <a:latin typeface="Calibri" panose="020F0502020204030204" pitchFamily="34" charset="0"/>
              </a:rPr>
              <a:t>Save </a:t>
            </a:r>
            <a:r>
              <a:rPr lang="en-AU" sz="1400" b="0" i="0" u="none" strike="noStrike" baseline="0" dirty="0">
                <a:latin typeface="Calibri" panose="020F0502020204030204" pitchFamily="34" charset="0"/>
              </a:rPr>
              <a:t>button in the top right corner. </a:t>
            </a:r>
          </a:p>
          <a:p>
            <a:endParaRPr lang="en-AU" dirty="0"/>
          </a:p>
        </p:txBody>
      </p:sp>
      <p:sp>
        <p:nvSpPr>
          <p:cNvPr id="3" name="Text Placeholder 2">
            <a:extLst>
              <a:ext uri="{FF2B5EF4-FFF2-40B4-BE49-F238E27FC236}">
                <a16:creationId xmlns:a16="http://schemas.microsoft.com/office/drawing/2014/main" id="{D05AED70-60F8-4E7B-9234-AA668E0B50E5}"/>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5471DF6C-B66B-4A6F-825E-4275F005E061}"/>
              </a:ext>
            </a:extLst>
          </p:cNvPr>
          <p:cNvSpPr>
            <a:spLocks noGrp="1"/>
          </p:cNvSpPr>
          <p:nvPr>
            <p:ph type="title"/>
          </p:nvPr>
        </p:nvSpPr>
        <p:spPr/>
        <p:txBody>
          <a:bodyPr/>
          <a:lstStyle/>
          <a:p>
            <a:r>
              <a:rPr lang="en-AU" sz="2000" dirty="0"/>
              <a:t>Participant management- </a:t>
            </a:r>
            <a:r>
              <a:rPr lang="en-AU" dirty="0">
                <a:solidFill>
                  <a:schemeClr val="accent1">
                    <a:lumMod val="50000"/>
                  </a:schemeClr>
                </a:solidFill>
              </a:rPr>
              <a:t>A</a:t>
            </a:r>
            <a:r>
              <a:rPr lang="en-AU" sz="2000" dirty="0">
                <a:solidFill>
                  <a:schemeClr val="accent1">
                    <a:lumMod val="50000"/>
                  </a:schemeClr>
                </a:solidFill>
              </a:rPr>
              <a:t>llocating players to teams </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B2E7D891-20A0-4F7A-A1FE-2936DA726F66}"/>
              </a:ext>
            </a:extLst>
          </p:cNvPr>
          <p:cNvPicPr>
            <a:picLocks noChangeAspect="1"/>
          </p:cNvPicPr>
          <p:nvPr/>
        </p:nvPicPr>
        <p:blipFill>
          <a:blip r:embed="rId2"/>
          <a:stretch>
            <a:fillRect/>
          </a:stretch>
        </p:blipFill>
        <p:spPr>
          <a:xfrm>
            <a:off x="4438740" y="6377201"/>
            <a:ext cx="1028519" cy="344012"/>
          </a:xfrm>
          <a:prstGeom prst="rect">
            <a:avLst/>
          </a:prstGeom>
        </p:spPr>
      </p:pic>
      <p:pic>
        <p:nvPicPr>
          <p:cNvPr id="6" name="Picture 5">
            <a:extLst>
              <a:ext uri="{FF2B5EF4-FFF2-40B4-BE49-F238E27FC236}">
                <a16:creationId xmlns:a16="http://schemas.microsoft.com/office/drawing/2014/main" id="{8C1FBB98-0B6A-4AA5-A135-8E51EBBD14D5}"/>
              </a:ext>
            </a:extLst>
          </p:cNvPr>
          <p:cNvPicPr>
            <a:picLocks noChangeAspect="1"/>
          </p:cNvPicPr>
          <p:nvPr/>
        </p:nvPicPr>
        <p:blipFill>
          <a:blip r:embed="rId3"/>
          <a:stretch>
            <a:fillRect/>
          </a:stretch>
        </p:blipFill>
        <p:spPr>
          <a:xfrm>
            <a:off x="560751" y="3683463"/>
            <a:ext cx="8192631" cy="2457788"/>
          </a:xfrm>
          <a:prstGeom prst="rect">
            <a:avLst/>
          </a:prstGeom>
        </p:spPr>
      </p:pic>
    </p:spTree>
    <p:extLst>
      <p:ext uri="{BB962C8B-B14F-4D97-AF65-F5344CB8AC3E}">
        <p14:creationId xmlns:p14="http://schemas.microsoft.com/office/powerpoint/2010/main" val="408856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DC3B4A-4362-4ED6-854D-824146D2BB71}"/>
              </a:ext>
            </a:extLst>
          </p:cNvPr>
          <p:cNvSpPr>
            <a:spLocks noGrp="1"/>
          </p:cNvSpPr>
          <p:nvPr>
            <p:ph type="body" sz="quarter" idx="15"/>
          </p:nvPr>
        </p:nvSpPr>
        <p:spPr/>
        <p:txBody>
          <a:bodyPr/>
          <a:lstStyle/>
          <a:p>
            <a:r>
              <a:rPr lang="en-AU" sz="1400" b="0" i="0" u="none" strike="noStrike" baseline="0" dirty="0">
                <a:solidFill>
                  <a:srgbClr val="000000"/>
                </a:solidFill>
                <a:latin typeface="Calibri" panose="020F0502020204030204" pitchFamily="34" charset="0"/>
              </a:rPr>
              <a:t>If the </a:t>
            </a:r>
            <a:r>
              <a:rPr lang="en-AU" sz="1400" b="1" i="0" u="none" strike="noStrike" baseline="0" dirty="0">
                <a:solidFill>
                  <a:srgbClr val="000000"/>
                </a:solidFill>
                <a:latin typeface="Calibri" panose="020F0502020204030204" pitchFamily="34" charset="0"/>
              </a:rPr>
              <a:t>Association </a:t>
            </a:r>
            <a:r>
              <a:rPr lang="en-AU" sz="1400" b="0" i="0" u="none" strike="noStrike" baseline="0" dirty="0">
                <a:solidFill>
                  <a:srgbClr val="000000"/>
                </a:solidFill>
                <a:latin typeface="Calibri" panose="020F0502020204030204" pitchFamily="34" charset="0"/>
              </a:rPr>
              <a:t>has </a:t>
            </a:r>
            <a:r>
              <a:rPr lang="en-AU" sz="1400" b="1" i="0" u="none" strike="noStrike" baseline="0" dirty="0">
                <a:solidFill>
                  <a:srgbClr val="000000"/>
                </a:solidFill>
                <a:latin typeface="Calibri" panose="020F0502020204030204" pitchFamily="34" charset="0"/>
              </a:rPr>
              <a:t>Player Points </a:t>
            </a:r>
            <a:r>
              <a:rPr lang="en-AU" sz="1400" b="0" i="0" u="none" strike="noStrike" baseline="0" dirty="0">
                <a:solidFill>
                  <a:srgbClr val="000000"/>
                </a:solidFill>
                <a:latin typeface="Calibri" panose="020F0502020204030204" pitchFamily="34" charset="0"/>
              </a:rPr>
              <a:t>turned on for a </a:t>
            </a:r>
            <a:r>
              <a:rPr lang="en-AU" sz="1400" b="1" i="0" u="none" strike="noStrike" baseline="0" dirty="0">
                <a:solidFill>
                  <a:srgbClr val="000000"/>
                </a:solidFill>
                <a:latin typeface="Calibri" panose="020F0502020204030204" pitchFamily="34" charset="0"/>
              </a:rPr>
              <a:t>Club</a:t>
            </a:r>
            <a:r>
              <a:rPr lang="en-AU" sz="1400" b="0" i="0" u="none" strike="noStrike" baseline="0" dirty="0">
                <a:solidFill>
                  <a:srgbClr val="000000"/>
                </a:solidFill>
                <a:latin typeface="Calibri" panose="020F0502020204030204" pitchFamily="34" charset="0"/>
              </a:rPr>
              <a:t>, you can add </a:t>
            </a:r>
            <a:r>
              <a:rPr lang="en-AU" sz="1400" b="1" i="0" u="none" strike="noStrike" baseline="0" dirty="0">
                <a:solidFill>
                  <a:srgbClr val="000000"/>
                </a:solidFill>
                <a:latin typeface="Calibri" panose="020F0502020204030204" pitchFamily="34" charset="0"/>
              </a:rPr>
              <a:t>Player Points </a:t>
            </a:r>
            <a:r>
              <a:rPr lang="en-AU" sz="1400" b="0" i="0" u="none" strike="noStrike" baseline="0" dirty="0">
                <a:solidFill>
                  <a:srgbClr val="000000"/>
                </a:solidFill>
                <a:latin typeface="Calibri" panose="020F0502020204030204" pitchFamily="34" charset="0"/>
              </a:rPr>
              <a:t>to a </a:t>
            </a:r>
            <a:r>
              <a:rPr lang="en-AU" sz="1400" b="1" i="0" u="none" strike="noStrike" baseline="0" dirty="0">
                <a:solidFill>
                  <a:srgbClr val="000000"/>
                </a:solidFill>
                <a:latin typeface="Calibri" panose="020F0502020204030204" pitchFamily="34" charset="0"/>
              </a:rPr>
              <a:t>Player </a:t>
            </a:r>
            <a:r>
              <a:rPr lang="en-AU" sz="1400" b="0" i="0" u="none" strike="noStrike" baseline="0" dirty="0">
                <a:solidFill>
                  <a:srgbClr val="000000"/>
                </a:solidFill>
                <a:latin typeface="Calibri" panose="020F0502020204030204" pitchFamily="34" charset="0"/>
              </a:rPr>
              <a:t>or edit the </a:t>
            </a:r>
            <a:r>
              <a:rPr lang="en-AU" sz="1400" b="1" i="0" u="none" strike="noStrike" baseline="0" dirty="0">
                <a:solidFill>
                  <a:srgbClr val="000000"/>
                </a:solidFill>
                <a:latin typeface="Calibri" panose="020F0502020204030204" pitchFamily="34" charset="0"/>
              </a:rPr>
              <a:t>Player Points </a:t>
            </a:r>
            <a:r>
              <a:rPr lang="en-AU" sz="1400" b="0" i="0" u="none" strike="noStrike" baseline="0" dirty="0">
                <a:solidFill>
                  <a:srgbClr val="000000"/>
                </a:solidFill>
                <a:latin typeface="Calibri" panose="020F0502020204030204" pitchFamily="34" charset="0"/>
              </a:rPr>
              <a:t>for a </a:t>
            </a:r>
            <a:r>
              <a:rPr lang="en-AU" sz="1400" b="1" i="0" u="none" strike="noStrike" baseline="0" dirty="0">
                <a:solidFill>
                  <a:srgbClr val="000000"/>
                </a:solidFill>
                <a:latin typeface="Calibri" panose="020F0502020204030204" pitchFamily="34" charset="0"/>
              </a:rPr>
              <a:t>Player</a:t>
            </a:r>
            <a:r>
              <a:rPr lang="en-AU" sz="1400" b="0" i="0" u="none" strike="noStrike" baseline="0" dirty="0">
                <a:solidFill>
                  <a:srgbClr val="000000"/>
                </a:solidFill>
                <a:latin typeface="Calibri" panose="020F0502020204030204" pitchFamily="34" charset="0"/>
              </a:rPr>
              <a:t>. </a:t>
            </a:r>
          </a:p>
          <a:p>
            <a:r>
              <a:rPr lang="en-AU" sz="1400" b="0" i="0" u="none" strike="noStrike" baseline="0" dirty="0">
                <a:solidFill>
                  <a:srgbClr val="000000"/>
                </a:solidFill>
                <a:latin typeface="Calibri" panose="020F0502020204030204" pitchFamily="34" charset="0"/>
              </a:rPr>
              <a:t>In the left hand menu click on </a:t>
            </a:r>
            <a:r>
              <a:rPr lang="en-AU" sz="1400" b="1" i="0" u="none" strike="noStrike" baseline="0" dirty="0">
                <a:solidFill>
                  <a:srgbClr val="000000"/>
                </a:solidFill>
                <a:latin typeface="Calibri" panose="020F0502020204030204" pitchFamily="34" charset="0"/>
              </a:rPr>
              <a:t>Competitions </a:t>
            </a:r>
            <a:r>
              <a:rPr lang="en-AU" sz="1400" b="0" i="0" u="none" strike="noStrike" baseline="0" dirty="0">
                <a:solidFill>
                  <a:srgbClr val="000000"/>
                </a:solidFill>
                <a:latin typeface="Calibri" panose="020F0502020204030204" pitchFamily="34" charset="0"/>
              </a:rPr>
              <a:t>and click on the </a:t>
            </a:r>
            <a:r>
              <a:rPr lang="en-AU" sz="1400" b="1" i="0" u="none" strike="noStrike" baseline="0" dirty="0">
                <a:solidFill>
                  <a:srgbClr val="000000"/>
                </a:solidFill>
                <a:latin typeface="Calibri" panose="020F0502020204030204" pitchFamily="34" charset="0"/>
              </a:rPr>
              <a:t>View </a:t>
            </a:r>
            <a:r>
              <a:rPr lang="en-AU" sz="1400" b="0" i="0" u="none" strike="noStrike" baseline="0" dirty="0">
                <a:solidFill>
                  <a:srgbClr val="000000"/>
                </a:solidFill>
                <a:latin typeface="Calibri" panose="020F0502020204030204" pitchFamily="34" charset="0"/>
              </a:rPr>
              <a:t>button for the </a:t>
            </a:r>
            <a:r>
              <a:rPr lang="en-AU" sz="1400" b="1" i="0" u="none" strike="noStrike" baseline="0" dirty="0">
                <a:solidFill>
                  <a:srgbClr val="000000"/>
                </a:solidFill>
                <a:latin typeface="Calibri" panose="020F0502020204030204" pitchFamily="34" charset="0"/>
              </a:rPr>
              <a:t>Competition</a:t>
            </a:r>
            <a:r>
              <a:rPr lang="en-AU" sz="1400" b="0" i="0" u="none" strike="noStrike" baseline="0" dirty="0">
                <a:solidFill>
                  <a:srgbClr val="000000"/>
                </a:solidFill>
                <a:latin typeface="Calibri" panose="020F0502020204030204" pitchFamily="34" charset="0"/>
              </a:rPr>
              <a:t>. On the </a:t>
            </a:r>
            <a:r>
              <a:rPr lang="en-AU" sz="1400" b="1" i="0" u="none" strike="noStrike" baseline="0" dirty="0">
                <a:solidFill>
                  <a:srgbClr val="000000"/>
                </a:solidFill>
                <a:latin typeface="Calibri" panose="020F0502020204030204" pitchFamily="34" charset="0"/>
              </a:rPr>
              <a:t>Grades </a:t>
            </a:r>
            <a:r>
              <a:rPr lang="en-AU" sz="1400" b="0" i="0" u="none" strike="noStrike" baseline="0" dirty="0">
                <a:solidFill>
                  <a:srgbClr val="000000"/>
                </a:solidFill>
                <a:latin typeface="Calibri" panose="020F0502020204030204" pitchFamily="34" charset="0"/>
              </a:rPr>
              <a:t>page click on the </a:t>
            </a:r>
            <a:r>
              <a:rPr lang="en-AU" sz="1400" b="1" i="0" u="none" strike="noStrike" baseline="0" dirty="0">
                <a:solidFill>
                  <a:srgbClr val="000000"/>
                </a:solidFill>
                <a:latin typeface="Calibri" panose="020F0502020204030204" pitchFamily="34" charset="0"/>
              </a:rPr>
              <a:t>More </a:t>
            </a:r>
            <a:r>
              <a:rPr lang="en-AU" sz="1400" b="0" i="0" u="none" strike="noStrike" baseline="0" dirty="0">
                <a:solidFill>
                  <a:srgbClr val="000000"/>
                </a:solidFill>
                <a:latin typeface="Calibri" panose="020F0502020204030204" pitchFamily="34" charset="0"/>
              </a:rPr>
              <a:t>tab and select </a:t>
            </a:r>
            <a:r>
              <a:rPr lang="en-AU" sz="1400" b="1" i="0" u="none" strike="noStrike" baseline="0" dirty="0">
                <a:solidFill>
                  <a:srgbClr val="000000"/>
                </a:solidFill>
                <a:latin typeface="Calibri" panose="020F0502020204030204" pitchFamily="34" charset="0"/>
              </a:rPr>
              <a:t>Player Points</a:t>
            </a:r>
            <a:r>
              <a:rPr lang="en-AU" sz="1400" b="0" i="0" u="none" strike="noStrike" baseline="0" dirty="0">
                <a:solidFill>
                  <a:srgbClr val="000000"/>
                </a:solidFill>
                <a:latin typeface="Calibri" panose="020F0502020204030204" pitchFamily="34" charset="0"/>
              </a:rPr>
              <a:t>. </a:t>
            </a:r>
          </a:p>
          <a:p>
            <a:r>
              <a:rPr lang="en-AU" sz="1400" b="0" i="0" u="none" strike="noStrike" baseline="0" dirty="0">
                <a:solidFill>
                  <a:srgbClr val="000000"/>
                </a:solidFill>
                <a:latin typeface="Calibri" panose="020F0502020204030204" pitchFamily="34" charset="0"/>
              </a:rPr>
              <a:t>On the </a:t>
            </a:r>
            <a:r>
              <a:rPr lang="en-AU" sz="1400" b="1" i="0" u="none" strike="noStrike" baseline="0" dirty="0">
                <a:solidFill>
                  <a:srgbClr val="000000"/>
                </a:solidFill>
                <a:latin typeface="Calibri" panose="020F0502020204030204" pitchFamily="34" charset="0"/>
              </a:rPr>
              <a:t>Player points </a:t>
            </a:r>
            <a:r>
              <a:rPr lang="en-AU" sz="1400" b="0" i="0" u="none" strike="noStrike" baseline="0" dirty="0">
                <a:solidFill>
                  <a:srgbClr val="000000"/>
                </a:solidFill>
                <a:latin typeface="Calibri" panose="020F0502020204030204" pitchFamily="34" charset="0"/>
              </a:rPr>
              <a:t>page if the </a:t>
            </a:r>
            <a:r>
              <a:rPr lang="en-AU" sz="1400" b="1" i="0" u="none" strike="noStrike" baseline="0" dirty="0">
                <a:solidFill>
                  <a:srgbClr val="000000"/>
                </a:solidFill>
                <a:latin typeface="Calibri" panose="020F0502020204030204" pitchFamily="34" charset="0"/>
              </a:rPr>
              <a:t>Association </a:t>
            </a:r>
            <a:r>
              <a:rPr lang="en-AU" sz="1400" b="0" i="0" u="none" strike="noStrike" baseline="0" dirty="0">
                <a:solidFill>
                  <a:srgbClr val="000000"/>
                </a:solidFill>
                <a:latin typeface="Calibri" panose="020F0502020204030204" pitchFamily="34" charset="0"/>
              </a:rPr>
              <a:t>has </a:t>
            </a:r>
            <a:r>
              <a:rPr lang="en-AU" sz="1400" b="1" i="0" u="none" strike="noStrike" baseline="0" dirty="0">
                <a:solidFill>
                  <a:srgbClr val="000000"/>
                </a:solidFill>
                <a:latin typeface="Calibri" panose="020F0502020204030204" pitchFamily="34" charset="0"/>
              </a:rPr>
              <a:t>not </a:t>
            </a:r>
            <a:r>
              <a:rPr lang="en-AU" sz="1400" b="0" i="0" u="none" strike="noStrike" baseline="0" dirty="0">
                <a:solidFill>
                  <a:srgbClr val="000000"/>
                </a:solidFill>
                <a:latin typeface="Calibri" panose="020F0502020204030204" pitchFamily="34" charset="0"/>
              </a:rPr>
              <a:t>given the club access to add or edit </a:t>
            </a:r>
            <a:r>
              <a:rPr lang="en-AU" sz="1400" b="1" i="0" u="none" strike="noStrike" baseline="0" dirty="0">
                <a:solidFill>
                  <a:srgbClr val="000000"/>
                </a:solidFill>
                <a:latin typeface="Calibri" panose="020F0502020204030204" pitchFamily="34" charset="0"/>
              </a:rPr>
              <a:t>Player Points </a:t>
            </a:r>
            <a:r>
              <a:rPr lang="en-AU" sz="1400" b="0" i="0" u="none" strike="noStrike" baseline="0" dirty="0">
                <a:solidFill>
                  <a:srgbClr val="000000"/>
                </a:solidFill>
                <a:latin typeface="Calibri" panose="020F0502020204030204" pitchFamily="34" charset="0"/>
              </a:rPr>
              <a:t>the page will be locked and no additions or changes can be made. </a:t>
            </a:r>
          </a:p>
          <a:p>
            <a:r>
              <a:rPr lang="en-AU" sz="1400" b="0" i="0" u="none" strike="noStrike" baseline="0" dirty="0">
                <a:solidFill>
                  <a:srgbClr val="000000"/>
                </a:solidFill>
                <a:latin typeface="Calibri" panose="020F0502020204030204" pitchFamily="34" charset="0"/>
              </a:rPr>
              <a:t>On the </a:t>
            </a:r>
            <a:r>
              <a:rPr lang="en-AU" sz="1400" b="1" i="0" u="none" strike="noStrike" baseline="0" dirty="0">
                <a:solidFill>
                  <a:srgbClr val="000000"/>
                </a:solidFill>
                <a:latin typeface="Calibri" panose="020F0502020204030204" pitchFamily="34" charset="0"/>
              </a:rPr>
              <a:t>Player points </a:t>
            </a:r>
            <a:r>
              <a:rPr lang="en-AU" sz="1400" b="0" i="0" u="none" strike="noStrike" baseline="0" dirty="0">
                <a:solidFill>
                  <a:srgbClr val="000000"/>
                </a:solidFill>
                <a:latin typeface="Calibri" panose="020F0502020204030204" pitchFamily="34" charset="0"/>
              </a:rPr>
              <a:t>page if the </a:t>
            </a:r>
            <a:r>
              <a:rPr lang="en-AU" sz="1400" b="1" i="0" u="none" strike="noStrike" baseline="0" dirty="0">
                <a:solidFill>
                  <a:srgbClr val="000000"/>
                </a:solidFill>
                <a:latin typeface="Calibri" panose="020F0502020204030204" pitchFamily="34" charset="0"/>
              </a:rPr>
              <a:t>Association </a:t>
            </a:r>
            <a:r>
              <a:rPr lang="en-AU" sz="1400" b="0" i="0" u="none" strike="noStrike" baseline="0" dirty="0">
                <a:solidFill>
                  <a:srgbClr val="000000"/>
                </a:solidFill>
                <a:latin typeface="Calibri" panose="020F0502020204030204" pitchFamily="34" charset="0"/>
              </a:rPr>
              <a:t>has given the club access to add or edit </a:t>
            </a:r>
            <a:r>
              <a:rPr lang="en-AU" sz="1400" b="1" i="0" u="none" strike="noStrike" baseline="0" dirty="0">
                <a:solidFill>
                  <a:srgbClr val="000000"/>
                </a:solidFill>
                <a:latin typeface="Calibri" panose="020F0502020204030204" pitchFamily="34" charset="0"/>
              </a:rPr>
              <a:t>Player Points</a:t>
            </a:r>
            <a:r>
              <a:rPr lang="en-AU" sz="1400" b="0" i="0" u="none" strike="noStrike" baseline="0" dirty="0">
                <a:solidFill>
                  <a:srgbClr val="000000"/>
                </a:solidFill>
                <a:latin typeface="Calibri" panose="020F0502020204030204" pitchFamily="34" charset="0"/>
              </a:rPr>
              <a:t>, add the relevant number of player points for each player in the </a:t>
            </a:r>
            <a:r>
              <a:rPr lang="en-AU" sz="1400" b="1" i="0" u="none" strike="noStrike" baseline="0" dirty="0">
                <a:solidFill>
                  <a:srgbClr val="000000"/>
                </a:solidFill>
                <a:latin typeface="Calibri" panose="020F0502020204030204" pitchFamily="34" charset="0"/>
              </a:rPr>
              <a:t>Player Points </a:t>
            </a:r>
            <a:r>
              <a:rPr lang="en-AU" sz="1400" b="0" i="0" u="none" strike="noStrike" baseline="0" dirty="0">
                <a:solidFill>
                  <a:srgbClr val="000000"/>
                </a:solidFill>
                <a:latin typeface="Calibri" panose="020F0502020204030204" pitchFamily="34" charset="0"/>
              </a:rPr>
              <a:t>column and when completed click on the </a:t>
            </a:r>
            <a:r>
              <a:rPr lang="en-AU" sz="1400" b="1" i="0" u="none" strike="noStrike" baseline="0" dirty="0">
                <a:solidFill>
                  <a:srgbClr val="000000"/>
                </a:solidFill>
                <a:latin typeface="Calibri" panose="020F0502020204030204" pitchFamily="34" charset="0"/>
              </a:rPr>
              <a:t>Update Changes </a:t>
            </a:r>
            <a:r>
              <a:rPr lang="en-AU" sz="1400" b="0" i="0" u="none" strike="noStrike" baseline="0" dirty="0">
                <a:solidFill>
                  <a:srgbClr val="000000"/>
                </a:solidFill>
                <a:latin typeface="Calibri" panose="020F0502020204030204" pitchFamily="34" charset="0"/>
              </a:rPr>
              <a:t>button in the top right corner. Please note there are filter boxes above the list to assist with locating players if required. </a:t>
            </a:r>
            <a:endParaRPr lang="en-US" sz="1800" dirty="0"/>
          </a:p>
          <a:p>
            <a:endParaRPr lang="en-AU" dirty="0"/>
          </a:p>
        </p:txBody>
      </p:sp>
      <p:sp>
        <p:nvSpPr>
          <p:cNvPr id="3" name="Text Placeholder 2">
            <a:extLst>
              <a:ext uri="{FF2B5EF4-FFF2-40B4-BE49-F238E27FC236}">
                <a16:creationId xmlns:a16="http://schemas.microsoft.com/office/drawing/2014/main" id="{41AEDBBB-02C9-4ADD-BF39-BEF0EA0F3DB5}"/>
              </a:ext>
            </a:extLst>
          </p:cNvPr>
          <p:cNvSpPr>
            <a:spLocks noGrp="1"/>
          </p:cNvSpPr>
          <p:nvPr>
            <p:ph type="body" sz="quarter" idx="13"/>
          </p:nvPr>
        </p:nvSpPr>
        <p:spPr/>
        <p:txBody>
          <a:bodyPr/>
          <a:lstStyle/>
          <a:p>
            <a:endParaRPr lang="en-AU"/>
          </a:p>
        </p:txBody>
      </p:sp>
      <p:sp>
        <p:nvSpPr>
          <p:cNvPr id="4" name="Title 3">
            <a:extLst>
              <a:ext uri="{FF2B5EF4-FFF2-40B4-BE49-F238E27FC236}">
                <a16:creationId xmlns:a16="http://schemas.microsoft.com/office/drawing/2014/main" id="{B7E42A07-A664-4989-A586-A0E55610A97B}"/>
              </a:ext>
            </a:extLst>
          </p:cNvPr>
          <p:cNvSpPr>
            <a:spLocks noGrp="1"/>
          </p:cNvSpPr>
          <p:nvPr>
            <p:ph type="title"/>
          </p:nvPr>
        </p:nvSpPr>
        <p:spPr/>
        <p:txBody>
          <a:bodyPr/>
          <a:lstStyle/>
          <a:p>
            <a:r>
              <a:rPr lang="en-AU" sz="2000" dirty="0"/>
              <a:t>Player </a:t>
            </a:r>
            <a:r>
              <a:rPr lang="en-AU" sz="2000" dirty="0">
                <a:solidFill>
                  <a:schemeClr val="accent1">
                    <a:lumMod val="50000"/>
                  </a:schemeClr>
                </a:solidFill>
              </a:rPr>
              <a:t>Points</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5A9DCED5-DFEB-4BA8-872E-05D08E4E351E}"/>
              </a:ext>
            </a:extLst>
          </p:cNvPr>
          <p:cNvPicPr>
            <a:picLocks noChangeAspect="1"/>
          </p:cNvPicPr>
          <p:nvPr/>
        </p:nvPicPr>
        <p:blipFill>
          <a:blip r:embed="rId3"/>
          <a:stretch>
            <a:fillRect/>
          </a:stretch>
        </p:blipFill>
        <p:spPr>
          <a:xfrm>
            <a:off x="4438740" y="6377201"/>
            <a:ext cx="1028519" cy="344012"/>
          </a:xfrm>
          <a:prstGeom prst="rect">
            <a:avLst/>
          </a:prstGeom>
        </p:spPr>
      </p:pic>
      <p:pic>
        <p:nvPicPr>
          <p:cNvPr id="6" name="Picture 5">
            <a:extLst>
              <a:ext uri="{FF2B5EF4-FFF2-40B4-BE49-F238E27FC236}">
                <a16:creationId xmlns:a16="http://schemas.microsoft.com/office/drawing/2014/main" id="{F5FCEF26-0C18-42E0-9D75-0DAF6BD7C28E}"/>
              </a:ext>
            </a:extLst>
          </p:cNvPr>
          <p:cNvPicPr>
            <a:picLocks noChangeAspect="1"/>
          </p:cNvPicPr>
          <p:nvPr/>
        </p:nvPicPr>
        <p:blipFill>
          <a:blip r:embed="rId4"/>
          <a:stretch>
            <a:fillRect/>
          </a:stretch>
        </p:blipFill>
        <p:spPr>
          <a:xfrm>
            <a:off x="534143" y="3559100"/>
            <a:ext cx="4169060" cy="2111255"/>
          </a:xfrm>
          <a:prstGeom prst="rect">
            <a:avLst/>
          </a:prstGeom>
        </p:spPr>
      </p:pic>
      <p:pic>
        <p:nvPicPr>
          <p:cNvPr id="7" name="Picture 6">
            <a:extLst>
              <a:ext uri="{FF2B5EF4-FFF2-40B4-BE49-F238E27FC236}">
                <a16:creationId xmlns:a16="http://schemas.microsoft.com/office/drawing/2014/main" id="{63025CC1-8000-41FF-9CEE-9D401123A51F}"/>
              </a:ext>
            </a:extLst>
          </p:cNvPr>
          <p:cNvPicPr>
            <a:picLocks noChangeAspect="1"/>
          </p:cNvPicPr>
          <p:nvPr/>
        </p:nvPicPr>
        <p:blipFill>
          <a:blip r:embed="rId5"/>
          <a:stretch>
            <a:fillRect/>
          </a:stretch>
        </p:blipFill>
        <p:spPr>
          <a:xfrm>
            <a:off x="4759141" y="4228868"/>
            <a:ext cx="4824224" cy="1946157"/>
          </a:xfrm>
          <a:prstGeom prst="rect">
            <a:avLst/>
          </a:prstGeom>
        </p:spPr>
      </p:pic>
    </p:spTree>
    <p:extLst>
      <p:ext uri="{BB962C8B-B14F-4D97-AF65-F5344CB8AC3E}">
        <p14:creationId xmlns:p14="http://schemas.microsoft.com/office/powerpoint/2010/main" val="675738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EE70A3-A1E4-42C7-903B-2D7B38587CB0}"/>
              </a:ext>
            </a:extLst>
          </p:cNvPr>
          <p:cNvSpPr>
            <a:spLocks noGrp="1"/>
          </p:cNvSpPr>
          <p:nvPr>
            <p:ph type="body" sz="quarter" idx="15"/>
          </p:nvPr>
        </p:nvSpPr>
        <p:spPr/>
        <p:txBody>
          <a:bodyPr/>
          <a:lstStyle/>
          <a:p>
            <a:pPr marL="0" indent="0">
              <a:buNone/>
            </a:pPr>
            <a:r>
              <a:rPr lang="en-AU" sz="1400" b="1" i="0" u="none" strike="noStrike" baseline="0" dirty="0">
                <a:latin typeface="Calibri" panose="020F0502020204030204" pitchFamily="34" charset="0"/>
              </a:rPr>
              <a:t>Please note club admins who have been given admin access will always have access to initiate a season permit request. This task can also be done by an association admin using as the club to provide assistance to Clubs if required. </a:t>
            </a:r>
            <a:endParaRPr lang="en-AU" sz="1400" b="0" i="0" u="none" strike="noStrike" baseline="0" dirty="0">
              <a:latin typeface="Calibri" panose="020F0502020204030204" pitchFamily="34" charset="0"/>
            </a:endParaRPr>
          </a:p>
          <a:p>
            <a:r>
              <a:rPr lang="en-AU" sz="1400" b="0" i="0" u="none" strike="noStrike" baseline="0" dirty="0">
                <a:latin typeface="Calibri" panose="020F0502020204030204" pitchFamily="34" charset="0"/>
              </a:rPr>
              <a:t>In the left hand menu click on </a:t>
            </a:r>
            <a:r>
              <a:rPr lang="en-AU" sz="1400" b="1" i="0" u="none" strike="noStrike" baseline="0" dirty="0">
                <a:latin typeface="Calibri" panose="020F0502020204030204" pitchFamily="34" charset="0"/>
              </a:rPr>
              <a:t>Transfer &amp; Permits</a:t>
            </a:r>
            <a:r>
              <a:rPr lang="en-AU" sz="1400" b="0" i="0" u="none" strike="noStrike" baseline="0" dirty="0">
                <a:latin typeface="Calibri" panose="020F0502020204030204" pitchFamily="34" charset="0"/>
              </a:rPr>
              <a:t>, select the </a:t>
            </a:r>
            <a:r>
              <a:rPr lang="en-AU" sz="1400" b="1" i="0" u="none" strike="noStrike" baseline="0" dirty="0">
                <a:latin typeface="Calibri" panose="020F0502020204030204" pitchFamily="34" charset="0"/>
              </a:rPr>
              <a:t>Requests </a:t>
            </a:r>
            <a:r>
              <a:rPr lang="en-AU" sz="1400" b="0" i="0" u="none" strike="noStrike" baseline="0" dirty="0">
                <a:latin typeface="Calibri" panose="020F0502020204030204" pitchFamily="34" charset="0"/>
              </a:rPr>
              <a:t>tab and click on the </a:t>
            </a:r>
            <a:r>
              <a:rPr lang="en-AU" sz="1400" b="1" i="0" u="none" strike="noStrike" baseline="0" dirty="0">
                <a:latin typeface="Calibri" panose="020F0502020204030204" pitchFamily="34" charset="0"/>
              </a:rPr>
              <a:t>New Season Permit Request </a:t>
            </a:r>
            <a:r>
              <a:rPr lang="en-AU" sz="1400" b="0" i="0" u="none" strike="noStrike" baseline="0" dirty="0">
                <a:latin typeface="Calibri" panose="020F0502020204030204" pitchFamily="34" charset="0"/>
              </a:rPr>
              <a:t>button. </a:t>
            </a:r>
          </a:p>
          <a:p>
            <a:r>
              <a:rPr lang="en-AU" sz="1400" b="0" i="0" u="none" strike="noStrike" baseline="0" dirty="0">
                <a:solidFill>
                  <a:srgbClr val="000000"/>
                </a:solidFill>
                <a:latin typeface="Calibri" panose="020F0502020204030204" pitchFamily="34" charset="0"/>
              </a:rPr>
              <a:t>On the </a:t>
            </a:r>
            <a:r>
              <a:rPr lang="en-AU" sz="1400" b="1" i="0" u="none" strike="noStrike" baseline="0" dirty="0">
                <a:solidFill>
                  <a:srgbClr val="000000"/>
                </a:solidFill>
                <a:latin typeface="Calibri" panose="020F0502020204030204" pitchFamily="34" charset="0"/>
              </a:rPr>
              <a:t>New Season Permit Request </a:t>
            </a:r>
            <a:r>
              <a:rPr lang="en-AU" sz="1400" b="0" i="0" u="none" strike="noStrike" baseline="0" dirty="0">
                <a:solidFill>
                  <a:srgbClr val="000000"/>
                </a:solidFill>
                <a:latin typeface="Calibri" panose="020F0502020204030204" pitchFamily="34" charset="0"/>
              </a:rPr>
              <a:t>page in the </a:t>
            </a:r>
            <a:r>
              <a:rPr lang="en-AU" sz="1400" b="1" i="0" u="none" strike="noStrike" baseline="0" dirty="0">
                <a:solidFill>
                  <a:srgbClr val="000000"/>
                </a:solidFill>
                <a:latin typeface="Calibri" panose="020F0502020204030204" pitchFamily="34" charset="0"/>
              </a:rPr>
              <a:t>Competition </a:t>
            </a:r>
            <a:r>
              <a:rPr lang="en-AU" sz="1400" b="0" i="0" u="none" strike="noStrike" baseline="0" dirty="0">
                <a:solidFill>
                  <a:srgbClr val="000000"/>
                </a:solidFill>
                <a:latin typeface="Calibri" panose="020F0502020204030204" pitchFamily="34" charset="0"/>
              </a:rPr>
              <a:t>section the </a:t>
            </a:r>
            <a:r>
              <a:rPr lang="en-AU" sz="1400" b="1" i="0" u="none" strike="noStrike" baseline="0" dirty="0">
                <a:solidFill>
                  <a:srgbClr val="000000"/>
                </a:solidFill>
                <a:latin typeface="Calibri" panose="020F0502020204030204" pitchFamily="34" charset="0"/>
              </a:rPr>
              <a:t>Organisation</a:t>
            </a:r>
            <a:r>
              <a:rPr lang="en-AU" sz="1400" b="0" i="0" u="none" strike="noStrike" baseline="0" dirty="0">
                <a:solidFill>
                  <a:srgbClr val="000000"/>
                </a:solidFill>
                <a:latin typeface="Calibri" panose="020F0502020204030204" pitchFamily="34" charset="0"/>
              </a:rPr>
              <a:t>, </a:t>
            </a:r>
            <a:r>
              <a:rPr lang="en-AU" sz="1400" b="1" i="0" u="none" strike="noStrike" baseline="0" dirty="0">
                <a:solidFill>
                  <a:srgbClr val="000000"/>
                </a:solidFill>
                <a:latin typeface="Calibri" panose="020F0502020204030204" pitchFamily="34" charset="0"/>
              </a:rPr>
              <a:t>Competition </a:t>
            </a:r>
            <a:r>
              <a:rPr lang="en-AU" sz="1400" b="0" i="0" u="none" strike="noStrike" baseline="0" dirty="0">
                <a:solidFill>
                  <a:srgbClr val="000000"/>
                </a:solidFill>
                <a:latin typeface="Calibri" panose="020F0502020204030204" pitchFamily="34" charset="0"/>
              </a:rPr>
              <a:t>and </a:t>
            </a:r>
            <a:r>
              <a:rPr lang="en-AU" sz="1400" b="1" i="0" u="none" strike="noStrike" baseline="0" dirty="0">
                <a:solidFill>
                  <a:srgbClr val="000000"/>
                </a:solidFill>
                <a:latin typeface="Calibri" panose="020F0502020204030204" pitchFamily="34" charset="0"/>
              </a:rPr>
              <a:t>Season </a:t>
            </a:r>
            <a:r>
              <a:rPr lang="en-AU" sz="1400" b="0" i="0" u="none" strike="noStrike" baseline="0" dirty="0">
                <a:solidFill>
                  <a:srgbClr val="000000"/>
                </a:solidFill>
                <a:latin typeface="Calibri" panose="020F0502020204030204" pitchFamily="34" charset="0"/>
              </a:rPr>
              <a:t>for the competition you require the player to permit to. </a:t>
            </a:r>
          </a:p>
          <a:p>
            <a:r>
              <a:rPr lang="en-AU" sz="1400" b="0" i="0" u="none" strike="noStrike" baseline="0" dirty="0">
                <a:solidFill>
                  <a:srgbClr val="000000"/>
                </a:solidFill>
                <a:latin typeface="Calibri" panose="020F0502020204030204" pitchFamily="34" charset="0"/>
              </a:rPr>
              <a:t>In the </a:t>
            </a:r>
            <a:r>
              <a:rPr lang="en-AU" sz="1400" b="1" i="0" u="none" strike="noStrike" baseline="0" dirty="0">
                <a:solidFill>
                  <a:srgbClr val="000000"/>
                </a:solidFill>
                <a:latin typeface="Calibri" panose="020F0502020204030204" pitchFamily="34" charset="0"/>
              </a:rPr>
              <a:t>Season Permit Dates </a:t>
            </a:r>
            <a:r>
              <a:rPr lang="en-AU" sz="1400" b="0" i="0" u="none" strike="noStrike" baseline="0" dirty="0">
                <a:solidFill>
                  <a:srgbClr val="000000"/>
                </a:solidFill>
                <a:latin typeface="Calibri" panose="020F0502020204030204" pitchFamily="34" charset="0"/>
              </a:rPr>
              <a:t>section add the </a:t>
            </a:r>
            <a:r>
              <a:rPr lang="en-AU" sz="1400" b="1" i="0" u="none" strike="noStrike" baseline="0" dirty="0">
                <a:solidFill>
                  <a:srgbClr val="000000"/>
                </a:solidFill>
                <a:latin typeface="Calibri" panose="020F0502020204030204" pitchFamily="34" charset="0"/>
              </a:rPr>
              <a:t>From </a:t>
            </a:r>
            <a:r>
              <a:rPr lang="en-AU" sz="1400" b="0" i="0" u="none" strike="noStrike" baseline="0" dirty="0">
                <a:solidFill>
                  <a:srgbClr val="000000"/>
                </a:solidFill>
                <a:latin typeface="Calibri" panose="020F0502020204030204" pitchFamily="34" charset="0"/>
              </a:rPr>
              <a:t>date and the </a:t>
            </a:r>
            <a:r>
              <a:rPr lang="en-AU" sz="1400" b="1" i="0" u="none" strike="noStrike" baseline="0" dirty="0">
                <a:solidFill>
                  <a:srgbClr val="000000"/>
                </a:solidFill>
                <a:latin typeface="Calibri" panose="020F0502020204030204" pitchFamily="34" charset="0"/>
              </a:rPr>
              <a:t>To </a:t>
            </a:r>
            <a:r>
              <a:rPr lang="en-AU" sz="1400" b="0" i="0" u="none" strike="noStrike" baseline="0" dirty="0">
                <a:solidFill>
                  <a:srgbClr val="000000"/>
                </a:solidFill>
                <a:latin typeface="Calibri" panose="020F0502020204030204" pitchFamily="34" charset="0"/>
              </a:rPr>
              <a:t>date. In the </a:t>
            </a:r>
            <a:r>
              <a:rPr lang="en-AU" sz="1400" b="1" i="0" u="none" strike="noStrike" baseline="0" dirty="0">
                <a:solidFill>
                  <a:srgbClr val="000000"/>
                </a:solidFill>
                <a:latin typeface="Calibri" panose="020F0502020204030204" pitchFamily="34" charset="0"/>
              </a:rPr>
              <a:t>Player </a:t>
            </a:r>
            <a:r>
              <a:rPr lang="en-AU" sz="1400" b="0" i="0" u="none" strike="noStrike" baseline="0" dirty="0">
                <a:solidFill>
                  <a:srgbClr val="000000"/>
                </a:solidFill>
                <a:latin typeface="Calibri" panose="020F0502020204030204" pitchFamily="34" charset="0"/>
              </a:rPr>
              <a:t>section you must select the player’s </a:t>
            </a:r>
            <a:r>
              <a:rPr lang="en-AU" sz="1400" b="1" i="0" u="none" strike="noStrike" baseline="0" dirty="0">
                <a:solidFill>
                  <a:srgbClr val="000000"/>
                </a:solidFill>
                <a:latin typeface="Calibri" panose="020F0502020204030204" pitchFamily="34" charset="0"/>
              </a:rPr>
              <a:t>Club </a:t>
            </a:r>
            <a:r>
              <a:rPr lang="en-AU" sz="1400" b="0" i="0" u="none" strike="noStrike" baseline="0" dirty="0">
                <a:solidFill>
                  <a:srgbClr val="000000"/>
                </a:solidFill>
                <a:latin typeface="Calibri" panose="020F0502020204030204" pitchFamily="34" charset="0"/>
              </a:rPr>
              <a:t>and </a:t>
            </a:r>
            <a:r>
              <a:rPr lang="en-AU" sz="1400" b="1" i="0" u="none" strike="noStrike" baseline="0" dirty="0">
                <a:solidFill>
                  <a:srgbClr val="000000"/>
                </a:solidFill>
                <a:latin typeface="Calibri" panose="020F0502020204030204" pitchFamily="34" charset="0"/>
              </a:rPr>
              <a:t>Last Name </a:t>
            </a:r>
            <a:r>
              <a:rPr lang="en-AU" sz="1400" b="0" i="0" u="none" strike="noStrike" baseline="0" dirty="0">
                <a:solidFill>
                  <a:srgbClr val="000000"/>
                </a:solidFill>
                <a:latin typeface="Calibri" panose="020F0502020204030204" pitchFamily="34" charset="0"/>
              </a:rPr>
              <a:t>and click on the </a:t>
            </a:r>
            <a:r>
              <a:rPr lang="en-AU" sz="1400" b="1" i="0" u="none" strike="noStrike" baseline="0" dirty="0">
                <a:solidFill>
                  <a:srgbClr val="000000"/>
                </a:solidFill>
                <a:latin typeface="Calibri" panose="020F0502020204030204" pitchFamily="34" charset="0"/>
              </a:rPr>
              <a:t>Search </a:t>
            </a:r>
            <a:r>
              <a:rPr lang="en-AU" sz="1400" b="0" i="0" u="none" strike="noStrike" baseline="0" dirty="0">
                <a:solidFill>
                  <a:srgbClr val="000000"/>
                </a:solidFill>
                <a:latin typeface="Calibri" panose="020F0502020204030204" pitchFamily="34" charset="0"/>
              </a:rPr>
              <a:t>button. You can add the </a:t>
            </a:r>
            <a:r>
              <a:rPr lang="en-AU" sz="1400" b="1" i="0" u="none" strike="noStrike" baseline="0" dirty="0">
                <a:solidFill>
                  <a:srgbClr val="000000"/>
                </a:solidFill>
                <a:latin typeface="Calibri" panose="020F0502020204030204" pitchFamily="34" charset="0"/>
              </a:rPr>
              <a:t>First Name </a:t>
            </a:r>
            <a:r>
              <a:rPr lang="en-AU" sz="1400" b="0" i="0" u="none" strike="noStrike" baseline="0" dirty="0">
                <a:solidFill>
                  <a:srgbClr val="000000"/>
                </a:solidFill>
                <a:latin typeface="Calibri" panose="020F0502020204030204" pitchFamily="34" charset="0"/>
              </a:rPr>
              <a:t>and </a:t>
            </a:r>
            <a:r>
              <a:rPr lang="en-AU" sz="1400" b="1" i="0" u="none" strike="noStrike" baseline="0" dirty="0">
                <a:solidFill>
                  <a:srgbClr val="000000"/>
                </a:solidFill>
                <a:latin typeface="Calibri" panose="020F0502020204030204" pitchFamily="34" charset="0"/>
              </a:rPr>
              <a:t>Date of Birth </a:t>
            </a:r>
            <a:r>
              <a:rPr lang="en-AU" sz="1400" b="0" i="0" u="none" strike="noStrike" baseline="0" dirty="0">
                <a:solidFill>
                  <a:srgbClr val="000000"/>
                </a:solidFill>
                <a:latin typeface="Calibri" panose="020F0502020204030204" pitchFamily="34" charset="0"/>
              </a:rPr>
              <a:t>to narrow down the search.</a:t>
            </a:r>
          </a:p>
          <a:p>
            <a:r>
              <a:rPr lang="en-AU" sz="1400" b="0" i="0" u="none" strike="noStrike" baseline="0" dirty="0">
                <a:solidFill>
                  <a:srgbClr val="000000"/>
                </a:solidFill>
                <a:latin typeface="Calibri" panose="020F0502020204030204" pitchFamily="34" charset="0"/>
              </a:rPr>
              <a:t>When you find the </a:t>
            </a:r>
            <a:r>
              <a:rPr lang="en-AU" sz="1400" b="1" i="0" u="none" strike="noStrike" baseline="0" dirty="0">
                <a:solidFill>
                  <a:srgbClr val="000000"/>
                </a:solidFill>
                <a:latin typeface="Calibri" panose="020F0502020204030204" pitchFamily="34" charset="0"/>
              </a:rPr>
              <a:t>Player </a:t>
            </a:r>
            <a:r>
              <a:rPr lang="en-AU" sz="1400" b="0" i="0" u="none" strike="noStrike" baseline="0" dirty="0">
                <a:solidFill>
                  <a:srgbClr val="000000"/>
                </a:solidFill>
                <a:latin typeface="Calibri" panose="020F0502020204030204" pitchFamily="34" charset="0"/>
              </a:rPr>
              <a:t>you wish to permit select them and click on the </a:t>
            </a:r>
            <a:r>
              <a:rPr lang="en-AU" sz="1400" b="1" i="0" u="none" strike="noStrike" baseline="0" dirty="0">
                <a:solidFill>
                  <a:srgbClr val="000000"/>
                </a:solidFill>
                <a:latin typeface="Calibri" panose="020F0502020204030204" pitchFamily="34" charset="0"/>
              </a:rPr>
              <a:t>Review </a:t>
            </a:r>
            <a:r>
              <a:rPr lang="en-AU" sz="1400" b="0" i="0" u="none" strike="noStrike" baseline="0" dirty="0">
                <a:solidFill>
                  <a:srgbClr val="000000"/>
                </a:solidFill>
                <a:latin typeface="Calibri" panose="020F0502020204030204" pitchFamily="34" charset="0"/>
              </a:rPr>
              <a:t>button in the top right corner. </a:t>
            </a:r>
          </a:p>
          <a:p>
            <a:r>
              <a:rPr lang="en-AU" sz="1400" b="0" i="0" u="none" strike="noStrike" baseline="0" dirty="0">
                <a:solidFill>
                  <a:srgbClr val="000000"/>
                </a:solidFill>
                <a:latin typeface="Calibri" panose="020F0502020204030204" pitchFamily="34" charset="0"/>
              </a:rPr>
              <a:t>If they are correct click on the </a:t>
            </a:r>
            <a:r>
              <a:rPr lang="en-AU" sz="1400" b="1" i="0" u="none" strike="noStrike" baseline="0" dirty="0">
                <a:solidFill>
                  <a:srgbClr val="000000"/>
                </a:solidFill>
                <a:latin typeface="Calibri" panose="020F0502020204030204" pitchFamily="34" charset="0"/>
              </a:rPr>
              <a:t>Submit New Season Permit Request </a:t>
            </a:r>
            <a:r>
              <a:rPr lang="en-AU" sz="1400" b="0" i="0" u="none" strike="noStrike" baseline="0" dirty="0">
                <a:solidFill>
                  <a:srgbClr val="000000"/>
                </a:solidFill>
                <a:latin typeface="Calibri" panose="020F0502020204030204" pitchFamily="34" charset="0"/>
              </a:rPr>
              <a:t>button in the top right corner. </a:t>
            </a:r>
          </a:p>
          <a:p>
            <a:r>
              <a:rPr lang="en-AU" sz="1400" b="0" i="0" u="none" strike="noStrike" baseline="0" dirty="0">
                <a:solidFill>
                  <a:srgbClr val="000000"/>
                </a:solidFill>
                <a:latin typeface="Calibri" panose="020F0502020204030204" pitchFamily="34" charset="0"/>
              </a:rPr>
              <a:t>On the </a:t>
            </a:r>
            <a:r>
              <a:rPr lang="en-AU" sz="1400" b="1" i="0" u="none" strike="noStrike" baseline="0" dirty="0">
                <a:solidFill>
                  <a:srgbClr val="000000"/>
                </a:solidFill>
                <a:latin typeface="Calibri" panose="020F0502020204030204" pitchFamily="34" charset="0"/>
              </a:rPr>
              <a:t>Permit Request </a:t>
            </a:r>
            <a:r>
              <a:rPr lang="en-AU" sz="1400" b="0" i="0" u="none" strike="noStrike" baseline="0" dirty="0">
                <a:solidFill>
                  <a:srgbClr val="000000"/>
                </a:solidFill>
                <a:latin typeface="Calibri" panose="020F0502020204030204" pitchFamily="34" charset="0"/>
              </a:rPr>
              <a:t>page you can view the </a:t>
            </a:r>
            <a:r>
              <a:rPr lang="en-AU" sz="1400" b="1" i="0" u="none" strike="noStrike" baseline="0" dirty="0">
                <a:solidFill>
                  <a:srgbClr val="000000"/>
                </a:solidFill>
                <a:latin typeface="Calibri" panose="020F0502020204030204" pitchFamily="34" charset="0"/>
              </a:rPr>
              <a:t>Player </a:t>
            </a:r>
            <a:r>
              <a:rPr lang="en-AU" sz="1400" b="0" i="0" u="none" strike="noStrike" baseline="0" dirty="0">
                <a:solidFill>
                  <a:srgbClr val="000000"/>
                </a:solidFill>
                <a:latin typeface="Calibri" panose="020F0502020204030204" pitchFamily="34" charset="0"/>
              </a:rPr>
              <a:t>details, the </a:t>
            </a:r>
            <a:r>
              <a:rPr lang="en-AU" sz="1400" b="1" i="0" u="none" strike="noStrike" baseline="0" dirty="0">
                <a:solidFill>
                  <a:srgbClr val="000000"/>
                </a:solidFill>
                <a:latin typeface="Calibri" panose="020F0502020204030204" pitchFamily="34" charset="0"/>
              </a:rPr>
              <a:t>Request Details</a:t>
            </a:r>
            <a:r>
              <a:rPr lang="en-AU" sz="1400" b="0" i="0" u="none" strike="noStrike" baseline="0" dirty="0">
                <a:solidFill>
                  <a:srgbClr val="000000"/>
                </a:solidFill>
                <a:latin typeface="Calibri" panose="020F0502020204030204" pitchFamily="34" charset="0"/>
              </a:rPr>
              <a:t>, the </a:t>
            </a:r>
            <a:r>
              <a:rPr lang="en-AU" sz="1400" b="1" i="0" u="none" strike="noStrike" baseline="0" dirty="0">
                <a:solidFill>
                  <a:srgbClr val="000000"/>
                </a:solidFill>
                <a:latin typeface="Calibri" panose="020F0502020204030204" pitchFamily="34" charset="0"/>
              </a:rPr>
              <a:t>Season Permit Dates </a:t>
            </a:r>
            <a:r>
              <a:rPr lang="en-AU" sz="1400" b="0" i="0" u="none" strike="noStrike" baseline="0" dirty="0">
                <a:solidFill>
                  <a:srgbClr val="000000"/>
                </a:solidFill>
                <a:latin typeface="Calibri" panose="020F0502020204030204" pitchFamily="34" charset="0"/>
              </a:rPr>
              <a:t>and the </a:t>
            </a:r>
            <a:r>
              <a:rPr lang="en-AU" sz="1400" b="1" i="0" u="none" strike="noStrike" baseline="0" dirty="0">
                <a:solidFill>
                  <a:srgbClr val="000000"/>
                </a:solidFill>
                <a:latin typeface="Calibri" panose="020F0502020204030204" pitchFamily="34" charset="0"/>
              </a:rPr>
              <a:t>Status</a:t>
            </a:r>
            <a:r>
              <a:rPr lang="en-AU" sz="1400" b="0" i="0" u="none" strike="noStrike" baseline="0" dirty="0">
                <a:solidFill>
                  <a:srgbClr val="000000"/>
                </a:solidFill>
                <a:latin typeface="Calibri" panose="020F0502020204030204" pitchFamily="34" charset="0"/>
              </a:rPr>
              <a:t>. </a:t>
            </a:r>
          </a:p>
          <a:p>
            <a:endParaRPr lang="en-AU" dirty="0"/>
          </a:p>
        </p:txBody>
      </p:sp>
      <p:sp>
        <p:nvSpPr>
          <p:cNvPr id="3" name="Text Placeholder 2">
            <a:extLst>
              <a:ext uri="{FF2B5EF4-FFF2-40B4-BE49-F238E27FC236}">
                <a16:creationId xmlns:a16="http://schemas.microsoft.com/office/drawing/2014/main" id="{1CC22659-D75A-4108-A68E-F5153E6E78FD}"/>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B441D652-AAC4-4799-8BA8-3B49D7BF39C0}"/>
              </a:ext>
            </a:extLst>
          </p:cNvPr>
          <p:cNvSpPr>
            <a:spLocks noGrp="1"/>
          </p:cNvSpPr>
          <p:nvPr>
            <p:ph type="title"/>
          </p:nvPr>
        </p:nvSpPr>
        <p:spPr/>
        <p:txBody>
          <a:bodyPr/>
          <a:lstStyle/>
          <a:p>
            <a:r>
              <a:rPr lang="en-AU" sz="2000" dirty="0"/>
              <a:t>Request a </a:t>
            </a:r>
            <a:r>
              <a:rPr lang="en-AU" sz="2000" dirty="0">
                <a:solidFill>
                  <a:schemeClr val="accent1">
                    <a:lumMod val="50000"/>
                  </a:schemeClr>
                </a:solidFill>
              </a:rPr>
              <a:t>season permit</a:t>
            </a:r>
            <a:endParaRPr lang="en-AU" dirty="0">
              <a:solidFill>
                <a:schemeClr val="accent1">
                  <a:lumMod val="50000"/>
                </a:schemeClr>
              </a:solidFill>
            </a:endParaRPr>
          </a:p>
        </p:txBody>
      </p:sp>
      <p:pic>
        <p:nvPicPr>
          <p:cNvPr id="5" name="Picture 4">
            <a:extLst>
              <a:ext uri="{FF2B5EF4-FFF2-40B4-BE49-F238E27FC236}">
                <a16:creationId xmlns:a16="http://schemas.microsoft.com/office/drawing/2014/main" id="{3438A419-3382-4630-A633-D2BC043E0589}"/>
              </a:ext>
            </a:extLst>
          </p:cNvPr>
          <p:cNvPicPr>
            <a:picLocks noChangeAspect="1"/>
          </p:cNvPicPr>
          <p:nvPr/>
        </p:nvPicPr>
        <p:blipFill>
          <a:blip r:embed="rId3"/>
          <a:stretch>
            <a:fillRect/>
          </a:stretch>
        </p:blipFill>
        <p:spPr>
          <a:xfrm>
            <a:off x="4438740" y="6377201"/>
            <a:ext cx="1028519" cy="344012"/>
          </a:xfrm>
          <a:prstGeom prst="rect">
            <a:avLst/>
          </a:prstGeom>
        </p:spPr>
      </p:pic>
      <p:pic>
        <p:nvPicPr>
          <p:cNvPr id="6" name="Picture 5">
            <a:extLst>
              <a:ext uri="{FF2B5EF4-FFF2-40B4-BE49-F238E27FC236}">
                <a16:creationId xmlns:a16="http://schemas.microsoft.com/office/drawing/2014/main" id="{CE5C10C9-8284-4506-8B4A-D32C85CB1C58}"/>
              </a:ext>
            </a:extLst>
          </p:cNvPr>
          <p:cNvPicPr>
            <a:picLocks noChangeAspect="1"/>
          </p:cNvPicPr>
          <p:nvPr/>
        </p:nvPicPr>
        <p:blipFill>
          <a:blip r:embed="rId4"/>
          <a:stretch>
            <a:fillRect/>
          </a:stretch>
        </p:blipFill>
        <p:spPr>
          <a:xfrm>
            <a:off x="2300431" y="4475951"/>
            <a:ext cx="5305136" cy="1868599"/>
          </a:xfrm>
          <a:prstGeom prst="rect">
            <a:avLst/>
          </a:prstGeom>
        </p:spPr>
      </p:pic>
    </p:spTree>
    <p:extLst>
      <p:ext uri="{BB962C8B-B14F-4D97-AF65-F5344CB8AC3E}">
        <p14:creationId xmlns:p14="http://schemas.microsoft.com/office/powerpoint/2010/main" val="3268789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6A4F47-21C9-467B-BE8B-6017A3B82BCE}"/>
              </a:ext>
            </a:extLst>
          </p:cNvPr>
          <p:cNvSpPr>
            <a:spLocks noGrp="1"/>
          </p:cNvSpPr>
          <p:nvPr>
            <p:ph type="body" sz="quarter" idx="15"/>
          </p:nvPr>
        </p:nvSpPr>
        <p:spPr/>
        <p:txBody>
          <a:bodyPr/>
          <a:lstStyle/>
          <a:p>
            <a:r>
              <a:rPr lang="en-AU" sz="1400" dirty="0"/>
              <a:t>Game day permits are requested in the line up area</a:t>
            </a:r>
          </a:p>
          <a:p>
            <a:r>
              <a:rPr lang="en-AU" sz="1400" dirty="0"/>
              <a:t>From the menu on the left-go to Game Day-&gt;pick the date in the right corner-&gt;click on details to open up.</a:t>
            </a:r>
          </a:p>
          <a:p>
            <a:endParaRPr lang="en-AU" dirty="0"/>
          </a:p>
        </p:txBody>
      </p:sp>
      <p:sp>
        <p:nvSpPr>
          <p:cNvPr id="3" name="Text Placeholder 2">
            <a:extLst>
              <a:ext uri="{FF2B5EF4-FFF2-40B4-BE49-F238E27FC236}">
                <a16:creationId xmlns:a16="http://schemas.microsoft.com/office/drawing/2014/main" id="{CB6A687F-63DD-4AC5-9DDD-61CD30880372}"/>
              </a:ext>
            </a:extLst>
          </p:cNvPr>
          <p:cNvSpPr>
            <a:spLocks noGrp="1"/>
          </p:cNvSpPr>
          <p:nvPr>
            <p:ph type="body" sz="quarter" idx="13"/>
          </p:nvPr>
        </p:nvSpPr>
        <p:spPr/>
        <p:txBody>
          <a:bodyPr/>
          <a:lstStyle/>
          <a:p>
            <a:endParaRPr lang="en-AU" b="1" dirty="0"/>
          </a:p>
        </p:txBody>
      </p:sp>
      <p:sp>
        <p:nvSpPr>
          <p:cNvPr id="4" name="Title 3">
            <a:extLst>
              <a:ext uri="{FF2B5EF4-FFF2-40B4-BE49-F238E27FC236}">
                <a16:creationId xmlns:a16="http://schemas.microsoft.com/office/drawing/2014/main" id="{9BEED99D-C6FE-4C0F-906D-FEAA8E4505AE}"/>
              </a:ext>
            </a:extLst>
          </p:cNvPr>
          <p:cNvSpPr>
            <a:spLocks noGrp="1"/>
          </p:cNvSpPr>
          <p:nvPr>
            <p:ph type="title"/>
          </p:nvPr>
        </p:nvSpPr>
        <p:spPr/>
        <p:txBody>
          <a:bodyPr/>
          <a:lstStyle/>
          <a:p>
            <a:r>
              <a:rPr lang="en-AU" dirty="0"/>
              <a:t>Game Day </a:t>
            </a:r>
            <a:r>
              <a:rPr lang="en-AU" dirty="0">
                <a:solidFill>
                  <a:schemeClr val="accent1">
                    <a:lumMod val="50000"/>
                  </a:schemeClr>
                </a:solidFill>
              </a:rPr>
              <a:t>Permits </a:t>
            </a:r>
          </a:p>
        </p:txBody>
      </p:sp>
      <p:pic>
        <p:nvPicPr>
          <p:cNvPr id="5" name="Picture 4">
            <a:extLst>
              <a:ext uri="{FF2B5EF4-FFF2-40B4-BE49-F238E27FC236}">
                <a16:creationId xmlns:a16="http://schemas.microsoft.com/office/drawing/2014/main" id="{82D612D0-2E5B-402F-8B4A-4DB302B6955F}"/>
              </a:ext>
            </a:extLst>
          </p:cNvPr>
          <p:cNvPicPr>
            <a:picLocks noChangeAspect="1"/>
          </p:cNvPicPr>
          <p:nvPr/>
        </p:nvPicPr>
        <p:blipFill>
          <a:blip r:embed="rId3"/>
          <a:stretch>
            <a:fillRect/>
          </a:stretch>
        </p:blipFill>
        <p:spPr>
          <a:xfrm>
            <a:off x="4438740" y="6377201"/>
            <a:ext cx="1028519" cy="344012"/>
          </a:xfrm>
          <a:prstGeom prst="rect">
            <a:avLst/>
          </a:prstGeom>
        </p:spPr>
      </p:pic>
      <p:pic>
        <p:nvPicPr>
          <p:cNvPr id="6" name="Picture 5">
            <a:extLst>
              <a:ext uri="{FF2B5EF4-FFF2-40B4-BE49-F238E27FC236}">
                <a16:creationId xmlns:a16="http://schemas.microsoft.com/office/drawing/2014/main" id="{3B52020A-7673-4FB0-8261-4AADF00C62A5}"/>
              </a:ext>
            </a:extLst>
          </p:cNvPr>
          <p:cNvPicPr>
            <a:picLocks noChangeAspect="1"/>
          </p:cNvPicPr>
          <p:nvPr/>
        </p:nvPicPr>
        <p:blipFill>
          <a:blip r:embed="rId4"/>
          <a:stretch>
            <a:fillRect/>
          </a:stretch>
        </p:blipFill>
        <p:spPr>
          <a:xfrm>
            <a:off x="643643" y="1695271"/>
            <a:ext cx="5027802" cy="933621"/>
          </a:xfrm>
          <a:prstGeom prst="rect">
            <a:avLst/>
          </a:prstGeom>
        </p:spPr>
      </p:pic>
      <p:cxnSp>
        <p:nvCxnSpPr>
          <p:cNvPr id="7" name="Straight Arrow Connector 6">
            <a:extLst>
              <a:ext uri="{FF2B5EF4-FFF2-40B4-BE49-F238E27FC236}">
                <a16:creationId xmlns:a16="http://schemas.microsoft.com/office/drawing/2014/main" id="{4ACD72A1-6B55-4BAF-A26E-5DC73F41D09D}"/>
              </a:ext>
            </a:extLst>
          </p:cNvPr>
          <p:cNvCxnSpPr>
            <a:cxnSpLocks/>
          </p:cNvCxnSpPr>
          <p:nvPr/>
        </p:nvCxnSpPr>
        <p:spPr>
          <a:xfrm flipH="1">
            <a:off x="5714447" y="1532238"/>
            <a:ext cx="1455939" cy="103340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3" name="Picture 12">
            <a:extLst>
              <a:ext uri="{FF2B5EF4-FFF2-40B4-BE49-F238E27FC236}">
                <a16:creationId xmlns:a16="http://schemas.microsoft.com/office/drawing/2014/main" id="{B1647603-0CE9-46D2-8DCF-C031F7E05D31}"/>
              </a:ext>
            </a:extLst>
          </p:cNvPr>
          <p:cNvPicPr>
            <a:picLocks noChangeAspect="1"/>
          </p:cNvPicPr>
          <p:nvPr/>
        </p:nvPicPr>
        <p:blipFill>
          <a:blip r:embed="rId5"/>
          <a:stretch>
            <a:fillRect/>
          </a:stretch>
        </p:blipFill>
        <p:spPr>
          <a:xfrm>
            <a:off x="630785" y="3169429"/>
            <a:ext cx="5040660" cy="1227683"/>
          </a:xfrm>
          <a:prstGeom prst="rect">
            <a:avLst/>
          </a:prstGeom>
        </p:spPr>
      </p:pic>
      <p:sp>
        <p:nvSpPr>
          <p:cNvPr id="15" name="TextBox 14">
            <a:extLst>
              <a:ext uri="{FF2B5EF4-FFF2-40B4-BE49-F238E27FC236}">
                <a16:creationId xmlns:a16="http://schemas.microsoft.com/office/drawing/2014/main" id="{C3B4667F-FF49-4F0A-A5C7-6D663678D47E}"/>
              </a:ext>
            </a:extLst>
          </p:cNvPr>
          <p:cNvSpPr txBox="1"/>
          <p:nvPr/>
        </p:nvSpPr>
        <p:spPr>
          <a:xfrm>
            <a:off x="513519" y="2766125"/>
            <a:ext cx="4953740" cy="307777"/>
          </a:xfrm>
          <a:prstGeom prst="rect">
            <a:avLst/>
          </a:prstGeom>
          <a:noFill/>
        </p:spPr>
        <p:txBody>
          <a:bodyPr wrap="square">
            <a:spAutoFit/>
          </a:bodyPr>
          <a:lstStyle/>
          <a:p>
            <a:r>
              <a:rPr lang="en-AU" sz="1400" dirty="0"/>
              <a:t>Click on add player</a:t>
            </a:r>
          </a:p>
        </p:txBody>
      </p:sp>
      <p:cxnSp>
        <p:nvCxnSpPr>
          <p:cNvPr id="10" name="Straight Arrow Connector 9">
            <a:extLst>
              <a:ext uri="{FF2B5EF4-FFF2-40B4-BE49-F238E27FC236}">
                <a16:creationId xmlns:a16="http://schemas.microsoft.com/office/drawing/2014/main" id="{9B998946-B983-4A54-909E-4EA08985F1E6}"/>
              </a:ext>
            </a:extLst>
          </p:cNvPr>
          <p:cNvCxnSpPr>
            <a:cxnSpLocks/>
          </p:cNvCxnSpPr>
          <p:nvPr/>
        </p:nvCxnSpPr>
        <p:spPr>
          <a:xfrm>
            <a:off x="1411551" y="2993107"/>
            <a:ext cx="2050740" cy="99296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7" name="Picture 16">
            <a:extLst>
              <a:ext uri="{FF2B5EF4-FFF2-40B4-BE49-F238E27FC236}">
                <a16:creationId xmlns:a16="http://schemas.microsoft.com/office/drawing/2014/main" id="{BD013CD5-12CA-4C54-8822-184E640A761E}"/>
              </a:ext>
            </a:extLst>
          </p:cNvPr>
          <p:cNvPicPr>
            <a:picLocks noChangeAspect="1"/>
          </p:cNvPicPr>
          <p:nvPr/>
        </p:nvPicPr>
        <p:blipFill>
          <a:blip r:embed="rId6"/>
          <a:stretch>
            <a:fillRect/>
          </a:stretch>
        </p:blipFill>
        <p:spPr>
          <a:xfrm>
            <a:off x="2990389" y="4560145"/>
            <a:ext cx="1572637" cy="1631773"/>
          </a:xfrm>
          <a:prstGeom prst="rect">
            <a:avLst/>
          </a:prstGeom>
        </p:spPr>
      </p:pic>
      <p:sp>
        <p:nvSpPr>
          <p:cNvPr id="19" name="TextBox 18">
            <a:extLst>
              <a:ext uri="{FF2B5EF4-FFF2-40B4-BE49-F238E27FC236}">
                <a16:creationId xmlns:a16="http://schemas.microsoft.com/office/drawing/2014/main" id="{D037128C-8833-4D71-B440-5A1CB7ADEA94}"/>
              </a:ext>
            </a:extLst>
          </p:cNvPr>
          <p:cNvSpPr txBox="1"/>
          <p:nvPr/>
        </p:nvSpPr>
        <p:spPr>
          <a:xfrm>
            <a:off x="506028" y="4560145"/>
            <a:ext cx="4953740" cy="523220"/>
          </a:xfrm>
          <a:prstGeom prst="rect">
            <a:avLst/>
          </a:prstGeom>
          <a:noFill/>
        </p:spPr>
        <p:txBody>
          <a:bodyPr wrap="square">
            <a:spAutoFit/>
          </a:bodyPr>
          <a:lstStyle/>
          <a:p>
            <a:pPr marL="0" indent="0">
              <a:buNone/>
            </a:pPr>
            <a:r>
              <a:rPr lang="en-AU" sz="1400" dirty="0"/>
              <a:t>You can choose from the list </a:t>
            </a:r>
          </a:p>
          <a:p>
            <a:pPr marL="0" indent="0">
              <a:buNone/>
            </a:pPr>
            <a:r>
              <a:rPr lang="en-AU" sz="1400" dirty="0"/>
              <a:t>or to add a player on a permit</a:t>
            </a:r>
          </a:p>
        </p:txBody>
      </p:sp>
      <p:sp>
        <p:nvSpPr>
          <p:cNvPr id="20" name="TextBox 19">
            <a:extLst>
              <a:ext uri="{FF2B5EF4-FFF2-40B4-BE49-F238E27FC236}">
                <a16:creationId xmlns:a16="http://schemas.microsoft.com/office/drawing/2014/main" id="{5F8C00F9-9CC1-4CD8-AA06-71891868877A}"/>
              </a:ext>
            </a:extLst>
          </p:cNvPr>
          <p:cNvSpPr txBox="1"/>
          <p:nvPr/>
        </p:nvSpPr>
        <p:spPr>
          <a:xfrm>
            <a:off x="5539383" y="4557168"/>
            <a:ext cx="1806066" cy="914400"/>
          </a:xfrm>
          <a:prstGeom prst="rect">
            <a:avLst/>
          </a:prstGeom>
          <a:noFill/>
        </p:spPr>
        <p:txBody>
          <a:bodyPr wrap="none" lIns="0" tIns="0" rIns="0" bIns="0" rtlCol="0">
            <a:noAutofit/>
          </a:bodyPr>
          <a:lstStyle/>
          <a:p>
            <a:pPr algn="ctr"/>
            <a:r>
              <a:rPr lang="en-AU" sz="1400" dirty="0"/>
              <a:t>Switch to Game permit</a:t>
            </a:r>
          </a:p>
          <a:p>
            <a:pPr algn="ctr"/>
            <a:r>
              <a:rPr lang="en-AU" sz="1400" dirty="0"/>
              <a:t>And follow the steps</a:t>
            </a:r>
          </a:p>
        </p:txBody>
      </p:sp>
      <p:cxnSp>
        <p:nvCxnSpPr>
          <p:cNvPr id="21" name="Straight Arrow Connector 20">
            <a:extLst>
              <a:ext uri="{FF2B5EF4-FFF2-40B4-BE49-F238E27FC236}">
                <a16:creationId xmlns:a16="http://schemas.microsoft.com/office/drawing/2014/main" id="{75E90C9D-A4F2-4759-B7C8-F1DBD574E097}"/>
              </a:ext>
            </a:extLst>
          </p:cNvPr>
          <p:cNvCxnSpPr>
            <a:cxnSpLocks/>
          </p:cNvCxnSpPr>
          <p:nvPr/>
        </p:nvCxnSpPr>
        <p:spPr>
          <a:xfrm flipH="1">
            <a:off x="4222815" y="4731732"/>
            <a:ext cx="1159075" cy="900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7525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extLst>
              <p:ext uri="{D42A27DB-BD31-4B8C-83A1-F6EECF244321}">
                <p14:modId xmlns:p14="http://schemas.microsoft.com/office/powerpoint/2010/main" val="23442130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2" name="Object 1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Content Placeholder 1"/>
          <p:cNvSpPr>
            <a:spLocks noGrp="1"/>
          </p:cNvSpPr>
          <p:nvPr>
            <p:ph idx="1"/>
          </p:nvPr>
        </p:nvSpPr>
        <p:spPr/>
        <p:txBody>
          <a:bodyPr/>
          <a:lstStyle/>
          <a:p>
            <a:pPr marL="0" indent="0">
              <a:buNone/>
            </a:pPr>
            <a:r>
              <a:rPr lang="en-AU" sz="1400" b="1" i="0" u="none" strike="noStrike" baseline="0" dirty="0"/>
              <a:t>Test Environment Access </a:t>
            </a:r>
            <a:endParaRPr lang="en-AU" sz="1400" b="0" i="0" u="none" strike="noStrike" baseline="0" dirty="0"/>
          </a:p>
          <a:p>
            <a:pPr marL="0" indent="0">
              <a:buNone/>
            </a:pPr>
            <a:r>
              <a:rPr lang="en-AU" sz="1400" b="0" i="0" u="none" strike="noStrike" baseline="0" dirty="0"/>
              <a:t>Test login details as either a League or Club Admin are below- </a:t>
            </a:r>
          </a:p>
          <a:p>
            <a:pPr marL="0" indent="0">
              <a:buNone/>
            </a:pPr>
            <a:r>
              <a:rPr lang="en-AU" sz="1400" b="1" i="0" u="none" strike="noStrike" baseline="0" dirty="0"/>
              <a:t>League Admin Login Club Admin Login </a:t>
            </a:r>
            <a:endParaRPr lang="en-AU" sz="1400" b="0" i="0" u="none" strike="noStrike" baseline="0" dirty="0"/>
          </a:p>
          <a:p>
            <a:pPr marL="0" indent="0">
              <a:buNone/>
            </a:pPr>
            <a:r>
              <a:rPr lang="en-AU" sz="1400" b="1" i="0" u="none" strike="noStrike" baseline="0" dirty="0"/>
              <a:t>E – playhqleague@gmail.com </a:t>
            </a:r>
            <a:r>
              <a:rPr lang="en-AU" sz="1400" b="0" i="0" u="none" strike="noStrike" baseline="0" dirty="0"/>
              <a:t>E – </a:t>
            </a:r>
            <a:r>
              <a:rPr lang="en-AU" sz="1400" b="1" i="0" u="none" strike="noStrike" baseline="0" dirty="0"/>
              <a:t>playhqclub@gmail.com </a:t>
            </a:r>
            <a:endParaRPr lang="en-AU" sz="1400" b="0" i="0" u="none" strike="noStrike" baseline="0" dirty="0"/>
          </a:p>
          <a:p>
            <a:pPr marL="0" indent="0">
              <a:buNone/>
            </a:pPr>
            <a:r>
              <a:rPr lang="en-AU" sz="1400" b="1" i="0" u="none" strike="noStrike" baseline="0" dirty="0"/>
              <a:t>P – PlayHQ2021! P – PlayHQ2021! </a:t>
            </a:r>
            <a:endParaRPr lang="en-AU" sz="1400" b="0" i="0" u="none" strike="noStrike" baseline="0" dirty="0"/>
          </a:p>
          <a:p>
            <a:pPr marL="0" indent="0">
              <a:buNone/>
            </a:pPr>
            <a:r>
              <a:rPr lang="fr-FR" sz="1400" b="1" i="0" u="none" strike="noStrike" baseline="0" dirty="0"/>
              <a:t>UAT Participant site: </a:t>
            </a:r>
            <a:r>
              <a:rPr lang="fr-FR" sz="1400" b="0" i="0" u="none" strike="noStrike" baseline="0" dirty="0"/>
              <a:t>https://www.uat.playhq.com/ </a:t>
            </a:r>
          </a:p>
          <a:p>
            <a:pPr marL="0" indent="0">
              <a:buNone/>
            </a:pPr>
            <a:r>
              <a:rPr lang="en-AU" sz="1400" b="0" i="0" u="none" strike="noStrike" baseline="0" dirty="0"/>
              <a:t>This is the test site which replicates the Participant Portal. Any information on this site is not available to the general public and links should not be shared with anyone who does not have admin access. On this site you can view fixtures, ladders and results, as well as registration forms. </a:t>
            </a:r>
          </a:p>
          <a:p>
            <a:pPr marL="0" indent="0">
              <a:buNone/>
            </a:pPr>
            <a:r>
              <a:rPr lang="en-AU" sz="1400" b="1" i="0" u="none" strike="noStrike" baseline="0" dirty="0"/>
              <a:t>UAT Admin site: </a:t>
            </a:r>
            <a:r>
              <a:rPr lang="en-AU" sz="1400" b="0" i="0" u="none" strike="noStrike" baseline="0" dirty="0"/>
              <a:t>https://afl.uat.playhq.com/ </a:t>
            </a:r>
          </a:p>
          <a:p>
            <a:pPr marL="0" indent="0">
              <a:buNone/>
            </a:pPr>
            <a:r>
              <a:rPr lang="en-AU" sz="1400" b="0" i="0" u="none" strike="noStrike" baseline="0" dirty="0"/>
              <a:t>On this site you can manage mirror competitions, enter results, create new competitions and registration forms. You are also able to add merchandise, set up program registrations and explore the reporting functionality. </a:t>
            </a:r>
          </a:p>
          <a:p>
            <a:pPr marL="0" indent="0">
              <a:buNone/>
            </a:pPr>
            <a:r>
              <a:rPr lang="en-AU" sz="1400" b="1" i="0" u="none" strike="noStrike" baseline="0" dirty="0"/>
              <a:t>UAT Electronic scoring site: </a:t>
            </a:r>
            <a:r>
              <a:rPr lang="en-AU" sz="1400" b="0" i="0" u="none" strike="noStrike" baseline="0" dirty="0"/>
              <a:t>https://afl.score.uat.playhq.com/ </a:t>
            </a:r>
          </a:p>
          <a:p>
            <a:pPr marL="0" indent="0">
              <a:buNone/>
            </a:pPr>
            <a:r>
              <a:rPr lang="en-AU" sz="1400" b="0" i="0" u="none" strike="noStrike" baseline="0" dirty="0"/>
              <a:t>This site is used for electronic scoring. Games which have been fixtured and allocated to a venue can be downloaded and scored electronically. </a:t>
            </a:r>
            <a:endParaRPr lang="en-AU" sz="1400" dirty="0"/>
          </a:p>
          <a:p>
            <a:pPr marL="90488" indent="0">
              <a:buNone/>
            </a:pPr>
            <a:endParaRPr lang="en-US" dirty="0"/>
          </a:p>
        </p:txBody>
      </p:sp>
      <p:sp>
        <p:nvSpPr>
          <p:cNvPr id="3" name="Title 2"/>
          <p:cNvSpPr>
            <a:spLocks noGrp="1"/>
          </p:cNvSpPr>
          <p:nvPr>
            <p:ph type="title"/>
          </p:nvPr>
        </p:nvSpPr>
        <p:spPr/>
        <p:txBody>
          <a:bodyPr/>
          <a:lstStyle/>
          <a:p>
            <a:r>
              <a:rPr lang="en-US" dirty="0"/>
              <a:t>Test Site Information</a:t>
            </a:r>
          </a:p>
        </p:txBody>
      </p:sp>
      <p:pic>
        <p:nvPicPr>
          <p:cNvPr id="7" name="Picture 6">
            <a:extLst>
              <a:ext uri="{FF2B5EF4-FFF2-40B4-BE49-F238E27FC236}">
                <a16:creationId xmlns:a16="http://schemas.microsoft.com/office/drawing/2014/main" id="{A5091EA5-74C7-4FCB-982A-251DB4FB3434}"/>
              </a:ext>
            </a:extLst>
          </p:cNvPr>
          <p:cNvPicPr>
            <a:picLocks noChangeAspect="1"/>
          </p:cNvPicPr>
          <p:nvPr/>
        </p:nvPicPr>
        <p:blipFill>
          <a:blip r:embed="rId6"/>
          <a:stretch>
            <a:fillRect/>
          </a:stretch>
        </p:blipFill>
        <p:spPr>
          <a:xfrm>
            <a:off x="4438740" y="6377202"/>
            <a:ext cx="1028519" cy="344012"/>
          </a:xfrm>
          <a:prstGeom prst="rect">
            <a:avLst/>
          </a:prstGeom>
        </p:spPr>
      </p:pic>
    </p:spTree>
    <p:extLst>
      <p:ext uri="{BB962C8B-B14F-4D97-AF65-F5344CB8AC3E}">
        <p14:creationId xmlns:p14="http://schemas.microsoft.com/office/powerpoint/2010/main" val="1771433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778222-38E2-4711-8342-5CDCF2F65A5D}"/>
              </a:ext>
            </a:extLst>
          </p:cNvPr>
          <p:cNvSpPr>
            <a:spLocks noGrp="1"/>
          </p:cNvSpPr>
          <p:nvPr>
            <p:ph type="body" sz="quarter" idx="15"/>
          </p:nvPr>
        </p:nvSpPr>
        <p:spPr>
          <a:xfrm>
            <a:off x="266701" y="952501"/>
            <a:ext cx="4420709" cy="5717836"/>
          </a:xfrm>
        </p:spPr>
        <p:txBody>
          <a:bodyPr/>
          <a:lstStyle/>
          <a:p>
            <a:pPr marL="0" indent="0">
              <a:buNone/>
            </a:pPr>
            <a:r>
              <a:rPr lang="en-AU" sz="1400" b="0" i="0" u="none" strike="noStrike" baseline="0" dirty="0">
                <a:latin typeface="Calibri" panose="020F0502020204030204" pitchFamily="34" charset="0"/>
              </a:rPr>
              <a:t>When the </a:t>
            </a:r>
            <a:r>
              <a:rPr lang="en-AU" sz="1400" b="1" i="0" u="none" strike="noStrike" baseline="0" dirty="0">
                <a:latin typeface="Calibri" panose="020F0502020204030204" pitchFamily="34" charset="0"/>
              </a:rPr>
              <a:t>Participant </a:t>
            </a:r>
            <a:r>
              <a:rPr lang="en-AU" sz="1400" b="0" i="0" u="none" strike="noStrike" baseline="0" dirty="0">
                <a:latin typeface="Calibri" panose="020F0502020204030204" pitchFamily="34" charset="0"/>
              </a:rPr>
              <a:t>has completed the </a:t>
            </a:r>
            <a:r>
              <a:rPr lang="en-AU" sz="1400" b="1" i="0" u="none" strike="noStrike" baseline="0" dirty="0">
                <a:latin typeface="Calibri" panose="020F0502020204030204" pitchFamily="34" charset="0"/>
              </a:rPr>
              <a:t>Participants Details </a:t>
            </a:r>
            <a:r>
              <a:rPr lang="en-AU" sz="1400" b="0" i="0" u="none" strike="noStrike" baseline="0" dirty="0">
                <a:latin typeface="Calibri" panose="020F0502020204030204" pitchFamily="34" charset="0"/>
              </a:rPr>
              <a:t>page if a profile match is found and the </a:t>
            </a:r>
            <a:r>
              <a:rPr lang="en-AU" sz="1400" b="1" i="0" u="none" strike="noStrike" baseline="0" dirty="0">
                <a:latin typeface="Calibri" panose="020F0502020204030204" pitchFamily="34" charset="0"/>
              </a:rPr>
              <a:t>Participant </a:t>
            </a:r>
            <a:r>
              <a:rPr lang="en-AU" sz="1400" b="0" i="0" u="none" strike="noStrike" baseline="0" dirty="0">
                <a:latin typeface="Calibri" panose="020F0502020204030204" pitchFamily="34" charset="0"/>
              </a:rPr>
              <a:t>is trying to register to a different </a:t>
            </a:r>
            <a:r>
              <a:rPr lang="en-AU" sz="1400" b="1" i="0" u="none" strike="noStrike" baseline="0" dirty="0">
                <a:latin typeface="Calibri" panose="020F0502020204030204" pitchFamily="34" charset="0"/>
              </a:rPr>
              <a:t>Club </a:t>
            </a:r>
            <a:r>
              <a:rPr lang="en-AU" sz="1400" b="0" i="0" u="none" strike="noStrike" baseline="0" dirty="0">
                <a:latin typeface="Calibri" panose="020F0502020204030204" pitchFamily="34" charset="0"/>
              </a:rPr>
              <a:t>than the last </a:t>
            </a:r>
            <a:r>
              <a:rPr lang="en-AU" sz="1400" b="1" i="0" u="none" strike="noStrike" baseline="0" dirty="0">
                <a:latin typeface="Calibri" panose="020F0502020204030204" pitchFamily="34" charset="0"/>
              </a:rPr>
              <a:t>Club </a:t>
            </a:r>
            <a:r>
              <a:rPr lang="en-AU" sz="1400" b="0" i="0" u="none" strike="noStrike" baseline="0" dirty="0">
                <a:latin typeface="Calibri" panose="020F0502020204030204" pitchFamily="34" charset="0"/>
              </a:rPr>
              <a:t>they were registered with the </a:t>
            </a:r>
            <a:r>
              <a:rPr lang="en-AU" sz="1400" b="1" i="0" u="none" strike="noStrike" baseline="0" dirty="0">
                <a:latin typeface="Calibri" panose="020F0502020204030204" pitchFamily="34" charset="0"/>
              </a:rPr>
              <a:t>Request a Transfer </a:t>
            </a:r>
            <a:r>
              <a:rPr lang="en-AU" sz="1400" b="0" i="0" u="none" strike="noStrike" baseline="0" dirty="0">
                <a:latin typeface="Calibri" panose="020F0502020204030204" pitchFamily="34" charset="0"/>
              </a:rPr>
              <a:t>pop up box will appear, click on the </a:t>
            </a:r>
            <a:r>
              <a:rPr lang="en-AU" sz="1400" b="1" i="0" u="none" strike="noStrike" baseline="0" dirty="0">
                <a:latin typeface="Calibri" panose="020F0502020204030204" pitchFamily="34" charset="0"/>
              </a:rPr>
              <a:t>Get Started </a:t>
            </a:r>
            <a:r>
              <a:rPr lang="en-AU" sz="1400" b="0" i="0" u="none" strike="noStrike" baseline="0" dirty="0">
                <a:latin typeface="Calibri" panose="020F0502020204030204" pitchFamily="34" charset="0"/>
              </a:rPr>
              <a:t>button. </a:t>
            </a:r>
          </a:p>
          <a:p>
            <a:r>
              <a:rPr lang="en-AU" sz="1400" b="0" i="0" u="none" strike="noStrike" baseline="0" dirty="0">
                <a:latin typeface="Calibri" panose="020F0502020204030204" pitchFamily="34" charset="0"/>
              </a:rPr>
              <a:t>In the left hand menu click on </a:t>
            </a:r>
            <a:r>
              <a:rPr lang="en-AU" sz="1400" b="1" i="0" u="none" strike="noStrike" baseline="0" dirty="0">
                <a:latin typeface="Calibri" panose="020F0502020204030204" pitchFamily="34" charset="0"/>
              </a:rPr>
              <a:t>Transfers </a:t>
            </a:r>
            <a:r>
              <a:rPr lang="en-AU" sz="1400" b="0" i="0" u="none" strike="noStrike" baseline="0" dirty="0">
                <a:latin typeface="Calibri" panose="020F0502020204030204" pitchFamily="34" charset="0"/>
              </a:rPr>
              <a:t>and the full list of all </a:t>
            </a:r>
            <a:r>
              <a:rPr lang="en-AU" sz="1400" b="1" i="0" u="none" strike="noStrike" baseline="0" dirty="0">
                <a:latin typeface="Calibri" panose="020F0502020204030204" pitchFamily="34" charset="0"/>
              </a:rPr>
              <a:t>Transfers </a:t>
            </a:r>
            <a:r>
              <a:rPr lang="en-AU" sz="1400" b="0" i="0" u="none" strike="noStrike" baseline="0" dirty="0">
                <a:latin typeface="Calibri" panose="020F0502020204030204" pitchFamily="34" charset="0"/>
              </a:rPr>
              <a:t>will appear. To approve or decline a transfer click on the </a:t>
            </a:r>
            <a:r>
              <a:rPr lang="en-AU" sz="1400" b="1" i="0" u="none" strike="noStrike" baseline="0" dirty="0">
                <a:latin typeface="Calibri" panose="020F0502020204030204" pitchFamily="34" charset="0"/>
              </a:rPr>
              <a:t>View </a:t>
            </a:r>
            <a:r>
              <a:rPr lang="en-AU" sz="1400" b="0" i="0" u="none" strike="noStrike" baseline="0" dirty="0">
                <a:latin typeface="Calibri" panose="020F0502020204030204" pitchFamily="34" charset="0"/>
              </a:rPr>
              <a:t>button for the </a:t>
            </a:r>
            <a:r>
              <a:rPr lang="en-AU" sz="1400" b="1" i="0" u="none" strike="noStrike" baseline="0" dirty="0">
                <a:latin typeface="Calibri" panose="020F0502020204030204" pitchFamily="34" charset="0"/>
              </a:rPr>
              <a:t>Transfer. </a:t>
            </a:r>
          </a:p>
          <a:p>
            <a:r>
              <a:rPr lang="en-AU" sz="1400" b="0" i="0" u="none" strike="noStrike" baseline="0" dirty="0">
                <a:latin typeface="Calibri" panose="020F0502020204030204" pitchFamily="34" charset="0"/>
              </a:rPr>
              <a:t>On the </a:t>
            </a:r>
            <a:r>
              <a:rPr lang="en-AU" sz="1400" b="1" i="0" u="none" strike="noStrike" baseline="0" dirty="0">
                <a:latin typeface="Calibri" panose="020F0502020204030204" pitchFamily="34" charset="0"/>
              </a:rPr>
              <a:t>Transfer Request </a:t>
            </a:r>
            <a:r>
              <a:rPr lang="en-AU" sz="1400" b="0" i="0" u="none" strike="noStrike" baseline="0" dirty="0">
                <a:latin typeface="Calibri" panose="020F0502020204030204" pitchFamily="34" charset="0"/>
              </a:rPr>
              <a:t>page you will be able to view: - whether the player is currently suspended &amp; the player’s source club and source league </a:t>
            </a:r>
            <a:endParaRPr lang="en-AU" sz="1400" b="1" dirty="0">
              <a:latin typeface="Calibri" panose="020F0502020204030204" pitchFamily="34" charset="0"/>
            </a:endParaRPr>
          </a:p>
          <a:p>
            <a:r>
              <a:rPr lang="en-AU" sz="1400" b="0" i="0" u="none" strike="noStrike" baseline="0" dirty="0">
                <a:latin typeface="Calibri" panose="020F0502020204030204" pitchFamily="34" charset="0"/>
              </a:rPr>
              <a:t>the player’s </a:t>
            </a:r>
            <a:r>
              <a:rPr lang="en-AU" sz="1400" b="1" i="0" u="none" strike="noStrike" baseline="0" dirty="0">
                <a:latin typeface="Calibri" panose="020F0502020204030204" pitchFamily="34" charset="0"/>
              </a:rPr>
              <a:t>Profile </a:t>
            </a:r>
            <a:r>
              <a:rPr lang="en-AU" sz="1400" b="0" i="0" u="none" strike="noStrike" baseline="0" dirty="0">
                <a:latin typeface="Calibri" panose="020F0502020204030204" pitchFamily="34" charset="0"/>
              </a:rPr>
              <a:t>information </a:t>
            </a:r>
            <a:endParaRPr lang="en-AU" sz="1400" b="1" i="0" u="none" strike="noStrike" baseline="0" dirty="0">
              <a:latin typeface="Calibri" panose="020F0502020204030204" pitchFamily="34" charset="0"/>
            </a:endParaRPr>
          </a:p>
          <a:p>
            <a:r>
              <a:rPr lang="en-AU" sz="1400" b="0" i="0" u="none" strike="noStrike" baseline="0" dirty="0">
                <a:latin typeface="Calibri" panose="020F0502020204030204" pitchFamily="34" charset="0"/>
              </a:rPr>
              <a:t>the transfer </a:t>
            </a:r>
            <a:r>
              <a:rPr lang="en-AU" sz="1400" b="1" i="0" u="none" strike="noStrike" baseline="0" dirty="0">
                <a:latin typeface="Calibri" panose="020F0502020204030204" pitchFamily="34" charset="0"/>
              </a:rPr>
              <a:t>Request Details </a:t>
            </a:r>
            <a:endParaRPr lang="en-AU" sz="1400" b="1" dirty="0">
              <a:latin typeface="Calibri" panose="020F0502020204030204" pitchFamily="34" charset="0"/>
            </a:endParaRPr>
          </a:p>
          <a:p>
            <a:r>
              <a:rPr lang="en-AU" sz="1400" b="0" i="0" u="none" strike="noStrike" baseline="0" dirty="0">
                <a:latin typeface="Calibri" panose="020F0502020204030204" pitchFamily="34" charset="0"/>
              </a:rPr>
              <a:t>the </a:t>
            </a:r>
            <a:r>
              <a:rPr lang="en-AU" sz="1400" b="1" i="0" u="none" strike="noStrike" baseline="0" dirty="0">
                <a:latin typeface="Calibri" panose="020F0502020204030204" pitchFamily="34" charset="0"/>
              </a:rPr>
              <a:t>Status </a:t>
            </a:r>
            <a:r>
              <a:rPr lang="en-AU" sz="1400" b="0" i="0" u="none" strike="noStrike" baseline="0" dirty="0">
                <a:latin typeface="Calibri" panose="020F0502020204030204" pitchFamily="34" charset="0"/>
              </a:rPr>
              <a:t>of the transfer; and </a:t>
            </a:r>
          </a:p>
          <a:p>
            <a:r>
              <a:rPr lang="en-AU" sz="1400" b="0" i="0" u="none" strike="noStrike" baseline="0" dirty="0">
                <a:latin typeface="Calibri" panose="020F0502020204030204" pitchFamily="34" charset="0"/>
              </a:rPr>
              <a:t>the player’s </a:t>
            </a:r>
            <a:r>
              <a:rPr lang="en-AU" sz="1400" b="1" i="0" u="none" strike="noStrike" baseline="0" dirty="0">
                <a:latin typeface="Calibri" panose="020F0502020204030204" pitchFamily="34" charset="0"/>
              </a:rPr>
              <a:t>Incident History </a:t>
            </a:r>
          </a:p>
          <a:p>
            <a:r>
              <a:rPr lang="en-AU" sz="1400" b="0" i="0" u="none" strike="noStrike" baseline="0" dirty="0">
                <a:latin typeface="Calibri" panose="020F0502020204030204" pitchFamily="34" charset="0"/>
              </a:rPr>
              <a:t>At the top of the page is </a:t>
            </a:r>
            <a:r>
              <a:rPr lang="en-AU" sz="1400" b="1" i="0" u="none" strike="noStrike" baseline="0" dirty="0">
                <a:latin typeface="Calibri" panose="020F0502020204030204" pitchFamily="34" charset="0"/>
              </a:rPr>
              <a:t>Approve </a:t>
            </a:r>
            <a:r>
              <a:rPr lang="en-AU" sz="1400" b="0" i="0" u="none" strike="noStrike" baseline="0" dirty="0">
                <a:latin typeface="Calibri" panose="020F0502020204030204" pitchFamily="34" charset="0"/>
              </a:rPr>
              <a:t>and </a:t>
            </a:r>
            <a:r>
              <a:rPr lang="en-AU" sz="1400" b="1" i="0" u="none" strike="noStrike" baseline="0" dirty="0">
                <a:latin typeface="Calibri" panose="020F0502020204030204" pitchFamily="34" charset="0"/>
              </a:rPr>
              <a:t>Decline </a:t>
            </a:r>
            <a:r>
              <a:rPr lang="en-AU" sz="1400" b="0" i="0" u="none" strike="noStrike" baseline="0" dirty="0">
                <a:latin typeface="Calibri" panose="020F0502020204030204" pitchFamily="34" charset="0"/>
              </a:rPr>
              <a:t>buttons. </a:t>
            </a:r>
          </a:p>
          <a:p>
            <a:r>
              <a:rPr lang="en-AU" sz="1400" b="0" i="0" u="none" strike="noStrike" baseline="0" dirty="0">
                <a:latin typeface="Calibri" panose="020F0502020204030204" pitchFamily="34" charset="0"/>
              </a:rPr>
              <a:t>If you click on the </a:t>
            </a:r>
            <a:r>
              <a:rPr lang="en-AU" sz="1400" b="1" i="0" u="none" strike="noStrike" baseline="0" dirty="0">
                <a:latin typeface="Calibri" panose="020F0502020204030204" pitchFamily="34" charset="0"/>
              </a:rPr>
              <a:t>Decline </a:t>
            </a:r>
            <a:r>
              <a:rPr lang="en-AU" sz="1400" b="0" i="0" u="none" strike="noStrike" baseline="0" dirty="0">
                <a:latin typeface="Calibri" panose="020F0502020204030204" pitchFamily="34" charset="0"/>
              </a:rPr>
              <a:t>button the </a:t>
            </a:r>
            <a:r>
              <a:rPr lang="en-AU" sz="1400" b="1" i="0" u="none" strike="noStrike" baseline="0" dirty="0">
                <a:latin typeface="Calibri" panose="020F0502020204030204" pitchFamily="34" charset="0"/>
              </a:rPr>
              <a:t>Decline Transfer Request </a:t>
            </a:r>
            <a:r>
              <a:rPr lang="en-AU" sz="1400" b="0" i="0" u="none" strike="noStrike" baseline="0" dirty="0">
                <a:latin typeface="Calibri" panose="020F0502020204030204" pitchFamily="34" charset="0"/>
              </a:rPr>
              <a:t>pop up will appear, select a </a:t>
            </a:r>
            <a:r>
              <a:rPr lang="en-AU" sz="1400" b="1" i="0" u="none" strike="noStrike" baseline="0" dirty="0">
                <a:latin typeface="Calibri" panose="020F0502020204030204" pitchFamily="34" charset="0"/>
              </a:rPr>
              <a:t>Reason</a:t>
            </a:r>
            <a:r>
              <a:rPr lang="en-AU" sz="1400" b="0" i="0" u="none" strike="noStrike" baseline="0" dirty="0">
                <a:latin typeface="Calibri" panose="020F0502020204030204" pitchFamily="34" charset="0"/>
              </a:rPr>
              <a:t>, add comments in the </a:t>
            </a:r>
            <a:r>
              <a:rPr lang="en-AU" sz="1400" b="1" i="0" u="none" strike="noStrike" baseline="0" dirty="0">
                <a:latin typeface="Calibri" panose="020F0502020204030204" pitchFamily="34" charset="0"/>
              </a:rPr>
              <a:t>Details </a:t>
            </a:r>
            <a:r>
              <a:rPr lang="en-AU" sz="1400" b="0" i="0" u="none" strike="noStrike" baseline="0" dirty="0">
                <a:latin typeface="Calibri" panose="020F0502020204030204" pitchFamily="34" charset="0"/>
              </a:rPr>
              <a:t>area if required and click on the </a:t>
            </a:r>
            <a:r>
              <a:rPr lang="en-AU" sz="1400" b="1" i="0" u="none" strike="noStrike" baseline="0" dirty="0">
                <a:latin typeface="Calibri" panose="020F0502020204030204" pitchFamily="34" charset="0"/>
              </a:rPr>
              <a:t>Decline Transfer Request </a:t>
            </a:r>
            <a:r>
              <a:rPr lang="en-AU" sz="1400" b="0" i="0" u="none" strike="noStrike" baseline="0" dirty="0">
                <a:latin typeface="Calibri" panose="020F0502020204030204" pitchFamily="34" charset="0"/>
              </a:rPr>
              <a:t>button. </a:t>
            </a:r>
            <a:endParaRPr lang="en-AU" sz="1400" dirty="0"/>
          </a:p>
          <a:p>
            <a:endParaRPr lang="en-AU" dirty="0"/>
          </a:p>
        </p:txBody>
      </p:sp>
      <p:sp>
        <p:nvSpPr>
          <p:cNvPr id="3" name="Text Placeholder 2">
            <a:extLst>
              <a:ext uri="{FF2B5EF4-FFF2-40B4-BE49-F238E27FC236}">
                <a16:creationId xmlns:a16="http://schemas.microsoft.com/office/drawing/2014/main" id="{0CE18A3B-FDCA-498E-8292-7E512D7973B4}"/>
              </a:ext>
            </a:extLst>
          </p:cNvPr>
          <p:cNvSpPr>
            <a:spLocks noGrp="1"/>
          </p:cNvSpPr>
          <p:nvPr>
            <p:ph type="body" sz="quarter" idx="13"/>
          </p:nvPr>
        </p:nvSpPr>
        <p:spPr/>
        <p:txBody>
          <a:bodyPr/>
          <a:lstStyle/>
          <a:p>
            <a:endParaRPr lang="en-AU"/>
          </a:p>
        </p:txBody>
      </p:sp>
      <p:sp>
        <p:nvSpPr>
          <p:cNvPr id="4" name="Title 3">
            <a:extLst>
              <a:ext uri="{FF2B5EF4-FFF2-40B4-BE49-F238E27FC236}">
                <a16:creationId xmlns:a16="http://schemas.microsoft.com/office/drawing/2014/main" id="{1354D3B4-E14A-40FE-8921-C11D7C61F1F9}"/>
              </a:ext>
            </a:extLst>
          </p:cNvPr>
          <p:cNvSpPr>
            <a:spLocks noGrp="1"/>
          </p:cNvSpPr>
          <p:nvPr>
            <p:ph type="title"/>
          </p:nvPr>
        </p:nvSpPr>
        <p:spPr/>
        <p:txBody>
          <a:bodyPr/>
          <a:lstStyle/>
          <a:p>
            <a:r>
              <a:rPr lang="en-AU" sz="2000" dirty="0"/>
              <a:t>Transfers</a:t>
            </a:r>
            <a:endParaRPr lang="en-AU" dirty="0"/>
          </a:p>
        </p:txBody>
      </p:sp>
      <p:pic>
        <p:nvPicPr>
          <p:cNvPr id="5" name="Picture 4">
            <a:extLst>
              <a:ext uri="{FF2B5EF4-FFF2-40B4-BE49-F238E27FC236}">
                <a16:creationId xmlns:a16="http://schemas.microsoft.com/office/drawing/2014/main" id="{51E25218-C1C1-4634-B9C7-B806C757918C}"/>
              </a:ext>
            </a:extLst>
          </p:cNvPr>
          <p:cNvPicPr>
            <a:picLocks noChangeAspect="1"/>
          </p:cNvPicPr>
          <p:nvPr/>
        </p:nvPicPr>
        <p:blipFill>
          <a:blip r:embed="rId3"/>
          <a:stretch>
            <a:fillRect/>
          </a:stretch>
        </p:blipFill>
        <p:spPr>
          <a:xfrm>
            <a:off x="4438740" y="6377201"/>
            <a:ext cx="1028519" cy="344012"/>
          </a:xfrm>
          <a:prstGeom prst="rect">
            <a:avLst/>
          </a:prstGeom>
        </p:spPr>
      </p:pic>
      <p:pic>
        <p:nvPicPr>
          <p:cNvPr id="6" name="Picture 5">
            <a:extLst>
              <a:ext uri="{FF2B5EF4-FFF2-40B4-BE49-F238E27FC236}">
                <a16:creationId xmlns:a16="http://schemas.microsoft.com/office/drawing/2014/main" id="{2AF2590F-686E-440B-9267-41766DF8674F}"/>
              </a:ext>
            </a:extLst>
          </p:cNvPr>
          <p:cNvPicPr>
            <a:picLocks noChangeAspect="1"/>
          </p:cNvPicPr>
          <p:nvPr/>
        </p:nvPicPr>
        <p:blipFill rotWithShape="1">
          <a:blip r:embed="rId4"/>
          <a:srcRect r="76292"/>
          <a:stretch/>
        </p:blipFill>
        <p:spPr>
          <a:xfrm>
            <a:off x="4583734" y="127248"/>
            <a:ext cx="5163947" cy="609894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39348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7EFE69-C024-435C-8514-306BB3A41B77}"/>
              </a:ext>
            </a:extLst>
          </p:cNvPr>
          <p:cNvSpPr>
            <a:spLocks noGrp="1"/>
          </p:cNvSpPr>
          <p:nvPr>
            <p:ph type="body" sz="quarter" idx="15"/>
          </p:nvPr>
        </p:nvSpPr>
        <p:spPr>
          <a:xfrm>
            <a:off x="266701" y="952501"/>
            <a:ext cx="9552002" cy="5359399"/>
          </a:xfrm>
        </p:spPr>
        <p:txBody>
          <a:bodyPr/>
          <a:lstStyle/>
          <a:p>
            <a:r>
              <a:rPr lang="en-AU" b="0" i="0" u="none" strike="noStrike" baseline="0" dirty="0">
                <a:latin typeface="Calibri" panose="020F0502020204030204" pitchFamily="34" charset="0"/>
              </a:rPr>
              <a:t>In order for </a:t>
            </a:r>
            <a:r>
              <a:rPr lang="en-AU" b="1" i="0" u="none" strike="noStrike" baseline="0" dirty="0">
                <a:latin typeface="Calibri" panose="020F0502020204030204" pitchFamily="34" charset="0"/>
              </a:rPr>
              <a:t>Coaches, Assistant Coaches &amp; Team Managers </a:t>
            </a:r>
            <a:r>
              <a:rPr lang="en-AU" b="0" i="0" u="none" strike="noStrike" baseline="0" dirty="0">
                <a:latin typeface="Calibri" panose="020F0502020204030204" pitchFamily="34" charset="0"/>
              </a:rPr>
              <a:t>to be selected in </a:t>
            </a:r>
            <a:r>
              <a:rPr lang="en-AU" b="1" i="0" u="none" strike="noStrike" baseline="0" dirty="0">
                <a:latin typeface="Calibri" panose="020F0502020204030204" pitchFamily="34" charset="0"/>
              </a:rPr>
              <a:t>Team </a:t>
            </a:r>
            <a:r>
              <a:rPr lang="en-AU" b="1" i="0" u="none" strike="noStrike" baseline="0" dirty="0" err="1">
                <a:latin typeface="Calibri" panose="020F0502020204030204" pitchFamily="34" charset="0"/>
              </a:rPr>
              <a:t>Lineup</a:t>
            </a:r>
            <a:r>
              <a:rPr lang="en-AU" b="1" i="0" u="none" strike="noStrike" baseline="0" dirty="0">
                <a:latin typeface="Calibri" panose="020F0502020204030204" pitchFamily="34" charset="0"/>
              </a:rPr>
              <a:t> </a:t>
            </a:r>
            <a:r>
              <a:rPr lang="en-AU" b="0" i="0" u="none" strike="noStrike" baseline="0" dirty="0">
                <a:latin typeface="Calibri" panose="020F0502020204030204" pitchFamily="34" charset="0"/>
              </a:rPr>
              <a:t>they need to be registered to be able to be allocated to the team. </a:t>
            </a:r>
          </a:p>
          <a:p>
            <a:r>
              <a:rPr lang="en-AU" b="0" i="0" u="none" strike="noStrike" baseline="0" dirty="0">
                <a:latin typeface="Calibri" panose="020F0502020204030204" pitchFamily="34" charset="0"/>
              </a:rPr>
              <a:t>In the left hand menu click on </a:t>
            </a:r>
            <a:r>
              <a:rPr lang="en-AU" b="1" i="0" u="none" strike="noStrike" baseline="0" dirty="0">
                <a:latin typeface="Calibri" panose="020F0502020204030204" pitchFamily="34" charset="0"/>
              </a:rPr>
              <a:t>Competitions </a:t>
            </a:r>
            <a:r>
              <a:rPr lang="en-AU" b="0" i="0" u="none" strike="noStrike" baseline="0" dirty="0">
                <a:latin typeface="Calibri" panose="020F0502020204030204" pitchFamily="34" charset="0"/>
              </a:rPr>
              <a:t>and click on the </a:t>
            </a:r>
            <a:r>
              <a:rPr lang="en-AU" b="1" i="0" u="none" strike="noStrike" baseline="0" dirty="0">
                <a:latin typeface="Calibri" panose="020F0502020204030204" pitchFamily="34" charset="0"/>
              </a:rPr>
              <a:t>Competition</a:t>
            </a:r>
            <a:r>
              <a:rPr lang="en-AU" b="0" i="0" u="none" strike="noStrike" baseline="0" dirty="0">
                <a:latin typeface="Calibri" panose="020F0502020204030204" pitchFamily="34" charset="0"/>
              </a:rPr>
              <a:t>. In the </a:t>
            </a:r>
            <a:r>
              <a:rPr lang="en-AU" b="1" i="0" u="none" strike="noStrike" baseline="0" dirty="0">
                <a:latin typeface="Calibri" panose="020F0502020204030204" pitchFamily="34" charset="0"/>
              </a:rPr>
              <a:t>Teams </a:t>
            </a:r>
            <a:r>
              <a:rPr lang="en-AU" b="0" i="0" u="none" strike="noStrike" baseline="0" dirty="0">
                <a:latin typeface="Calibri" panose="020F0502020204030204" pitchFamily="34" charset="0"/>
              </a:rPr>
              <a:t>tab click on the </a:t>
            </a:r>
            <a:r>
              <a:rPr lang="en-AU" b="1" i="0" u="none" strike="noStrike" baseline="0" dirty="0">
                <a:latin typeface="Calibri" panose="020F0502020204030204" pitchFamily="34" charset="0"/>
              </a:rPr>
              <a:t>View </a:t>
            </a:r>
            <a:r>
              <a:rPr lang="en-AU" b="0" i="0" u="none" strike="noStrike" baseline="0" dirty="0">
                <a:latin typeface="Calibri" panose="020F0502020204030204" pitchFamily="34" charset="0"/>
              </a:rPr>
              <a:t>button for the </a:t>
            </a:r>
            <a:r>
              <a:rPr lang="en-AU" b="1" i="0" u="none" strike="noStrike" baseline="0" dirty="0">
                <a:latin typeface="Calibri" panose="020F0502020204030204" pitchFamily="34" charset="0"/>
              </a:rPr>
              <a:t>Team</a:t>
            </a:r>
            <a:r>
              <a:rPr lang="en-AU" b="0" i="0" u="none" strike="noStrike" baseline="0" dirty="0">
                <a:latin typeface="Calibri" panose="020F0502020204030204" pitchFamily="34" charset="0"/>
              </a:rPr>
              <a:t>. </a:t>
            </a:r>
            <a:endParaRPr lang="en-AU" dirty="0">
              <a:latin typeface="Calibri" panose="020F0502020204030204" pitchFamily="34" charset="0"/>
            </a:endParaRPr>
          </a:p>
          <a:p>
            <a:r>
              <a:rPr lang="en-AU" b="0" i="0" u="none" strike="noStrike" baseline="0" dirty="0">
                <a:latin typeface="Calibri" panose="020F0502020204030204" pitchFamily="34" charset="0"/>
              </a:rPr>
              <a:t>On the </a:t>
            </a:r>
            <a:r>
              <a:rPr lang="en-AU" b="1" i="0" u="none" strike="noStrike" baseline="0" dirty="0">
                <a:latin typeface="Calibri" panose="020F0502020204030204" pitchFamily="34" charset="0"/>
              </a:rPr>
              <a:t>Team </a:t>
            </a:r>
            <a:r>
              <a:rPr lang="en-AU" b="0" i="0" u="none" strike="noStrike" baseline="0" dirty="0">
                <a:latin typeface="Calibri" panose="020F0502020204030204" pitchFamily="34" charset="0"/>
              </a:rPr>
              <a:t>page under the </a:t>
            </a:r>
            <a:r>
              <a:rPr lang="en-AU" b="1" i="0" u="none" strike="noStrike" baseline="0" dirty="0">
                <a:latin typeface="Calibri" panose="020F0502020204030204" pitchFamily="34" charset="0"/>
              </a:rPr>
              <a:t>Players </a:t>
            </a:r>
            <a:r>
              <a:rPr lang="en-AU" b="0" i="0" u="none" strike="noStrike" baseline="0" dirty="0">
                <a:latin typeface="Calibri" panose="020F0502020204030204" pitchFamily="34" charset="0"/>
              </a:rPr>
              <a:t>tab scroll down to the </a:t>
            </a:r>
            <a:r>
              <a:rPr lang="en-AU" b="1" i="0" u="none" strike="noStrike" baseline="0" dirty="0">
                <a:latin typeface="Calibri" panose="020F0502020204030204" pitchFamily="34" charset="0"/>
              </a:rPr>
              <a:t>Team Staff </a:t>
            </a:r>
            <a:r>
              <a:rPr lang="en-AU" b="0" i="0" u="none" strike="noStrike" baseline="0" dirty="0">
                <a:latin typeface="Calibri" panose="020F0502020204030204" pitchFamily="34" charset="0"/>
              </a:rPr>
              <a:t>section. For the example below we going to allocate a Team Manager but same process can be followed to need to be registered to be able to </a:t>
            </a:r>
            <a:r>
              <a:rPr lang="en-AU" b="1" i="0" u="none" strike="noStrike" baseline="0" dirty="0">
                <a:latin typeface="Calibri" panose="020F0502020204030204" pitchFamily="34" charset="0"/>
              </a:rPr>
              <a:t>Allocate </a:t>
            </a:r>
            <a:r>
              <a:rPr lang="en-AU" b="0" i="0" u="none" strike="noStrike" baseline="0" dirty="0">
                <a:latin typeface="Calibri" panose="020F0502020204030204" pitchFamily="34" charset="0"/>
              </a:rPr>
              <a:t>a </a:t>
            </a:r>
            <a:r>
              <a:rPr lang="en-AU" b="1" i="0" u="none" strike="noStrike" baseline="0" dirty="0">
                <a:latin typeface="Calibri" panose="020F0502020204030204" pitchFamily="34" charset="0"/>
              </a:rPr>
              <a:t>Coach </a:t>
            </a:r>
            <a:r>
              <a:rPr lang="en-AU" b="0" i="0" u="none" strike="noStrike" baseline="0" dirty="0">
                <a:latin typeface="Calibri" panose="020F0502020204030204" pitchFamily="34" charset="0"/>
              </a:rPr>
              <a:t>or </a:t>
            </a:r>
            <a:r>
              <a:rPr lang="en-AU" b="1" i="0" u="none" strike="noStrike" baseline="0" dirty="0">
                <a:latin typeface="Calibri" panose="020F0502020204030204" pitchFamily="34" charset="0"/>
              </a:rPr>
              <a:t>Assistant Coaches </a:t>
            </a:r>
            <a:r>
              <a:rPr lang="en-AU" b="0" i="0" u="none" strike="noStrike" baseline="0" dirty="0">
                <a:latin typeface="Calibri" panose="020F0502020204030204" pitchFamily="34" charset="0"/>
              </a:rPr>
              <a:t>(and other officials in the future) to a </a:t>
            </a:r>
            <a:r>
              <a:rPr lang="en-AU" b="1" i="0" u="none" strike="noStrike" baseline="0" dirty="0">
                <a:latin typeface="Calibri" panose="020F0502020204030204" pitchFamily="34" charset="0"/>
              </a:rPr>
              <a:t>Team</a:t>
            </a:r>
            <a:r>
              <a:rPr lang="en-AU" b="0" i="0" u="none" strike="noStrike" baseline="0" dirty="0">
                <a:latin typeface="Calibri" panose="020F0502020204030204" pitchFamily="34" charset="0"/>
              </a:rPr>
              <a:t>. Click on </a:t>
            </a:r>
            <a:r>
              <a:rPr lang="en-AU" b="1" i="0" u="none" strike="noStrike" baseline="0" dirty="0">
                <a:latin typeface="Calibri" panose="020F0502020204030204" pitchFamily="34" charset="0"/>
              </a:rPr>
              <a:t>Allocate Team Manager </a:t>
            </a:r>
          </a:p>
          <a:p>
            <a:r>
              <a:rPr lang="en-AU" b="0" i="0" u="none" strike="noStrike" baseline="0" dirty="0">
                <a:solidFill>
                  <a:srgbClr val="000000"/>
                </a:solidFill>
                <a:latin typeface="Calibri" panose="020F0502020204030204" pitchFamily="34" charset="0"/>
              </a:rPr>
              <a:t>The </a:t>
            </a:r>
            <a:r>
              <a:rPr lang="en-AU" b="1" i="0" u="none" strike="noStrike" baseline="0" dirty="0">
                <a:solidFill>
                  <a:srgbClr val="000000"/>
                </a:solidFill>
                <a:latin typeface="Calibri" panose="020F0502020204030204" pitchFamily="34" charset="0"/>
              </a:rPr>
              <a:t>Allocate Team Manager </a:t>
            </a:r>
            <a:r>
              <a:rPr lang="en-AU" b="0" i="0" u="none" strike="noStrike" baseline="0" dirty="0">
                <a:solidFill>
                  <a:srgbClr val="000000"/>
                </a:solidFill>
                <a:latin typeface="Calibri" panose="020F0502020204030204" pitchFamily="34" charset="0"/>
              </a:rPr>
              <a:t>pop up box will appear that will show a list of the </a:t>
            </a:r>
            <a:r>
              <a:rPr lang="en-AU" b="1" i="0" u="none" strike="noStrike" baseline="0" dirty="0">
                <a:solidFill>
                  <a:srgbClr val="000000"/>
                </a:solidFill>
                <a:latin typeface="Calibri" panose="020F0502020204030204" pitchFamily="34" charset="0"/>
              </a:rPr>
              <a:t>Unallocated </a:t>
            </a:r>
            <a:r>
              <a:rPr lang="en-AU" b="0" i="0" u="none" strike="noStrike" baseline="0" dirty="0">
                <a:solidFill>
                  <a:srgbClr val="000000"/>
                </a:solidFill>
                <a:latin typeface="Calibri" panose="020F0502020204030204" pitchFamily="34" charset="0"/>
              </a:rPr>
              <a:t>team managers. To </a:t>
            </a:r>
            <a:r>
              <a:rPr lang="en-AU" b="1" i="0" u="none" strike="noStrike" baseline="0" dirty="0">
                <a:solidFill>
                  <a:srgbClr val="000000"/>
                </a:solidFill>
                <a:latin typeface="Calibri" panose="020F0502020204030204" pitchFamily="34" charset="0"/>
              </a:rPr>
              <a:t>Allocate Team Managers </a:t>
            </a:r>
            <a:r>
              <a:rPr lang="en-AU" b="0" i="0" u="none" strike="noStrike" baseline="0" dirty="0">
                <a:solidFill>
                  <a:srgbClr val="000000"/>
                </a:solidFill>
                <a:latin typeface="Calibri" panose="020F0502020204030204" pitchFamily="34" charset="0"/>
              </a:rPr>
              <a:t>to the </a:t>
            </a:r>
            <a:r>
              <a:rPr lang="en-AU" b="1" i="0" u="none" strike="noStrike" baseline="0" dirty="0">
                <a:solidFill>
                  <a:srgbClr val="000000"/>
                </a:solidFill>
                <a:latin typeface="Calibri" panose="020F0502020204030204" pitchFamily="34" charset="0"/>
              </a:rPr>
              <a:t>Team </a:t>
            </a:r>
            <a:r>
              <a:rPr lang="en-AU" b="0" i="0" u="none" strike="noStrike" baseline="0" dirty="0">
                <a:solidFill>
                  <a:srgbClr val="000000"/>
                </a:solidFill>
                <a:latin typeface="Calibri" panose="020F0502020204030204" pitchFamily="34" charset="0"/>
              </a:rPr>
              <a:t>click the tick box for each </a:t>
            </a:r>
            <a:r>
              <a:rPr lang="en-AU" b="1" i="0" u="none" strike="noStrike" baseline="0" dirty="0">
                <a:solidFill>
                  <a:srgbClr val="000000"/>
                </a:solidFill>
                <a:latin typeface="Calibri" panose="020F0502020204030204" pitchFamily="34" charset="0"/>
              </a:rPr>
              <a:t>Team Manager </a:t>
            </a:r>
            <a:r>
              <a:rPr lang="en-AU" b="0" i="0" u="none" strike="noStrike" baseline="0" dirty="0">
                <a:solidFill>
                  <a:srgbClr val="000000"/>
                </a:solidFill>
                <a:latin typeface="Calibri" panose="020F0502020204030204" pitchFamily="34" charset="0"/>
              </a:rPr>
              <a:t>and click on the </a:t>
            </a:r>
            <a:r>
              <a:rPr lang="en-AU" b="1" i="0" u="none" strike="noStrike" baseline="0" dirty="0">
                <a:solidFill>
                  <a:srgbClr val="000000"/>
                </a:solidFill>
                <a:latin typeface="Calibri" panose="020F0502020204030204" pitchFamily="34" charset="0"/>
              </a:rPr>
              <a:t>Allocate x Team Managers </a:t>
            </a:r>
            <a:r>
              <a:rPr lang="en-AU" b="0" i="0" u="none" strike="noStrike" baseline="0" dirty="0">
                <a:solidFill>
                  <a:srgbClr val="000000"/>
                </a:solidFill>
                <a:latin typeface="Calibri" panose="020F0502020204030204" pitchFamily="34" charset="0"/>
              </a:rPr>
              <a:t>button. </a:t>
            </a:r>
          </a:p>
          <a:p>
            <a:r>
              <a:rPr lang="en-AU" b="0" i="0" u="none" strike="noStrike" baseline="0" dirty="0">
                <a:solidFill>
                  <a:srgbClr val="000000"/>
                </a:solidFill>
                <a:latin typeface="Calibri" panose="020F0502020204030204" pitchFamily="34" charset="0"/>
              </a:rPr>
              <a:t>At this point if you wish give </a:t>
            </a:r>
            <a:r>
              <a:rPr lang="en-AU" b="1" i="0" u="none" strike="noStrike" baseline="0" dirty="0">
                <a:solidFill>
                  <a:srgbClr val="000000"/>
                </a:solidFill>
                <a:latin typeface="Calibri" panose="020F0502020204030204" pitchFamily="34" charset="0"/>
              </a:rPr>
              <a:t>Management Access </a:t>
            </a:r>
            <a:r>
              <a:rPr lang="en-AU" b="0" i="0" u="none" strike="noStrike" baseline="0" dirty="0">
                <a:solidFill>
                  <a:srgbClr val="000000"/>
                </a:solidFill>
                <a:latin typeface="Calibri" panose="020F0502020204030204" pitchFamily="34" charset="0"/>
              </a:rPr>
              <a:t>to any of the </a:t>
            </a:r>
            <a:r>
              <a:rPr lang="en-AU" b="1" i="0" u="none" strike="noStrike" baseline="0" dirty="0">
                <a:solidFill>
                  <a:srgbClr val="000000"/>
                </a:solidFill>
                <a:latin typeface="Calibri" panose="020F0502020204030204" pitchFamily="34" charset="0"/>
              </a:rPr>
              <a:t>Team Staff </a:t>
            </a:r>
            <a:r>
              <a:rPr lang="en-AU" b="0" i="0" u="none" strike="noStrike" baseline="0" dirty="0">
                <a:solidFill>
                  <a:srgbClr val="000000"/>
                </a:solidFill>
                <a:latin typeface="Calibri" panose="020F0502020204030204" pitchFamily="34" charset="0"/>
              </a:rPr>
              <a:t>you can toggle the switch to on (green). This will enable those Team Staff to create &amp; change line ups as well enter match results &amp; add player statistics. </a:t>
            </a:r>
            <a:endParaRPr lang="en-AU" dirty="0"/>
          </a:p>
          <a:p>
            <a:endParaRPr lang="en-AU" dirty="0"/>
          </a:p>
        </p:txBody>
      </p:sp>
      <p:sp>
        <p:nvSpPr>
          <p:cNvPr id="3" name="Text Placeholder 2">
            <a:extLst>
              <a:ext uri="{FF2B5EF4-FFF2-40B4-BE49-F238E27FC236}">
                <a16:creationId xmlns:a16="http://schemas.microsoft.com/office/drawing/2014/main" id="{48BC1F87-987B-4EF1-B7CD-1940F19451DB}"/>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FCC8C065-5C5A-4A7B-BE47-D067200D92C6}"/>
              </a:ext>
            </a:extLst>
          </p:cNvPr>
          <p:cNvSpPr>
            <a:spLocks noGrp="1"/>
          </p:cNvSpPr>
          <p:nvPr>
            <p:ph type="title"/>
          </p:nvPr>
        </p:nvSpPr>
        <p:spPr/>
        <p:txBody>
          <a:bodyPr/>
          <a:lstStyle/>
          <a:p>
            <a:r>
              <a:rPr lang="en-AU" sz="2000" b="1" dirty="0">
                <a:solidFill>
                  <a:schemeClr val="accent1">
                    <a:lumMod val="50000"/>
                  </a:schemeClr>
                </a:solidFill>
              </a:rPr>
              <a:t>Team officials and managers -</a:t>
            </a:r>
            <a:r>
              <a:rPr lang="en-AU" sz="2000" dirty="0">
                <a:solidFill>
                  <a:schemeClr val="accent1">
                    <a:lumMod val="50000"/>
                  </a:schemeClr>
                </a:solidFill>
              </a:rPr>
              <a:t> </a:t>
            </a:r>
            <a:r>
              <a:rPr lang="en-AU" sz="2000" dirty="0"/>
              <a:t>How to allocate &amp; give access </a:t>
            </a:r>
            <a:endParaRPr lang="en-AU" dirty="0"/>
          </a:p>
        </p:txBody>
      </p:sp>
      <p:pic>
        <p:nvPicPr>
          <p:cNvPr id="5" name="Picture 4">
            <a:extLst>
              <a:ext uri="{FF2B5EF4-FFF2-40B4-BE49-F238E27FC236}">
                <a16:creationId xmlns:a16="http://schemas.microsoft.com/office/drawing/2014/main" id="{BCFCB1FC-F49A-42BE-832F-E05DB4BD9B35}"/>
              </a:ext>
            </a:extLst>
          </p:cNvPr>
          <p:cNvPicPr>
            <a:picLocks noChangeAspect="1"/>
          </p:cNvPicPr>
          <p:nvPr/>
        </p:nvPicPr>
        <p:blipFill>
          <a:blip r:embed="rId3"/>
          <a:stretch>
            <a:fillRect/>
          </a:stretch>
        </p:blipFill>
        <p:spPr>
          <a:xfrm>
            <a:off x="4438740" y="6377201"/>
            <a:ext cx="1028519" cy="344012"/>
          </a:xfrm>
          <a:prstGeom prst="rect">
            <a:avLst/>
          </a:prstGeom>
        </p:spPr>
      </p:pic>
      <p:pic>
        <p:nvPicPr>
          <p:cNvPr id="6" name="Picture 5">
            <a:extLst>
              <a:ext uri="{FF2B5EF4-FFF2-40B4-BE49-F238E27FC236}">
                <a16:creationId xmlns:a16="http://schemas.microsoft.com/office/drawing/2014/main" id="{90ED25BF-3165-4501-981E-4D85EEFA167A}"/>
              </a:ext>
            </a:extLst>
          </p:cNvPr>
          <p:cNvPicPr>
            <a:picLocks noChangeAspect="1"/>
          </p:cNvPicPr>
          <p:nvPr/>
        </p:nvPicPr>
        <p:blipFill>
          <a:blip r:embed="rId4"/>
          <a:stretch>
            <a:fillRect/>
          </a:stretch>
        </p:blipFill>
        <p:spPr>
          <a:xfrm>
            <a:off x="2547891" y="4058231"/>
            <a:ext cx="4420906" cy="2237453"/>
          </a:xfrm>
          <a:prstGeom prst="rect">
            <a:avLst/>
          </a:prstGeom>
        </p:spPr>
      </p:pic>
      <p:cxnSp>
        <p:nvCxnSpPr>
          <p:cNvPr id="8" name="Straight Arrow Connector 7">
            <a:extLst>
              <a:ext uri="{FF2B5EF4-FFF2-40B4-BE49-F238E27FC236}">
                <a16:creationId xmlns:a16="http://schemas.microsoft.com/office/drawing/2014/main" id="{DA367165-63AA-4EF8-B87B-827DFA494DC5}"/>
              </a:ext>
            </a:extLst>
          </p:cNvPr>
          <p:cNvCxnSpPr>
            <a:cxnSpLocks/>
          </p:cNvCxnSpPr>
          <p:nvPr/>
        </p:nvCxnSpPr>
        <p:spPr>
          <a:xfrm flipH="1">
            <a:off x="6968797" y="3811366"/>
            <a:ext cx="1207538" cy="20941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29973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FA49AE-6DD4-4790-810B-011FFBB5F0B1}"/>
              </a:ext>
            </a:extLst>
          </p:cNvPr>
          <p:cNvSpPr>
            <a:spLocks noGrp="1"/>
          </p:cNvSpPr>
          <p:nvPr>
            <p:ph type="body" sz="quarter" idx="15"/>
          </p:nvPr>
        </p:nvSpPr>
        <p:spPr/>
        <p:txBody>
          <a:bodyPr/>
          <a:lstStyle/>
          <a:p>
            <a:pPr marL="0" indent="0">
              <a:buNone/>
            </a:pPr>
            <a:r>
              <a:rPr lang="en-AU" sz="1400" b="0" i="0" u="none" strike="noStrike" baseline="0" dirty="0">
                <a:solidFill>
                  <a:srgbClr val="000000"/>
                </a:solidFill>
                <a:latin typeface="Calibri" panose="020F0502020204030204" pitchFamily="34" charset="0"/>
              </a:rPr>
              <a:t>The </a:t>
            </a:r>
            <a:r>
              <a:rPr lang="en-AU" sz="1400" b="1" i="0" u="none" strike="noStrike" baseline="0" dirty="0">
                <a:solidFill>
                  <a:srgbClr val="000000"/>
                </a:solidFill>
                <a:latin typeface="Calibri" panose="020F0502020204030204" pitchFamily="34" charset="0"/>
              </a:rPr>
              <a:t>Allocate Team Manager </a:t>
            </a:r>
            <a:r>
              <a:rPr lang="en-AU" sz="1400" b="0" i="0" u="none" strike="noStrike" baseline="0" dirty="0">
                <a:solidFill>
                  <a:srgbClr val="000000"/>
                </a:solidFill>
                <a:latin typeface="Calibri" panose="020F0502020204030204" pitchFamily="34" charset="0"/>
              </a:rPr>
              <a:t>pop up box will appear that will show a list of the </a:t>
            </a:r>
            <a:r>
              <a:rPr lang="en-AU" sz="1400" b="1" i="0" u="none" strike="noStrike" baseline="0" dirty="0">
                <a:solidFill>
                  <a:srgbClr val="000000"/>
                </a:solidFill>
                <a:latin typeface="Calibri" panose="020F0502020204030204" pitchFamily="34" charset="0"/>
              </a:rPr>
              <a:t>Unallocated </a:t>
            </a:r>
            <a:r>
              <a:rPr lang="en-AU" sz="1400" b="0" i="0" u="none" strike="noStrike" baseline="0" dirty="0">
                <a:solidFill>
                  <a:srgbClr val="000000"/>
                </a:solidFill>
                <a:latin typeface="Calibri" panose="020F0502020204030204" pitchFamily="34" charset="0"/>
              </a:rPr>
              <a:t>team managers. To </a:t>
            </a:r>
            <a:r>
              <a:rPr lang="en-AU" sz="1400" b="1" i="0" u="none" strike="noStrike" baseline="0" dirty="0">
                <a:solidFill>
                  <a:srgbClr val="000000"/>
                </a:solidFill>
                <a:latin typeface="Calibri" panose="020F0502020204030204" pitchFamily="34" charset="0"/>
              </a:rPr>
              <a:t>Allocate Team Managers </a:t>
            </a:r>
            <a:r>
              <a:rPr lang="en-AU" sz="1400" b="0" i="0" u="none" strike="noStrike" baseline="0" dirty="0">
                <a:solidFill>
                  <a:srgbClr val="000000"/>
                </a:solidFill>
                <a:latin typeface="Calibri" panose="020F0502020204030204" pitchFamily="34" charset="0"/>
              </a:rPr>
              <a:t>to the </a:t>
            </a:r>
            <a:r>
              <a:rPr lang="en-AU" sz="1400" b="1" i="0" u="none" strike="noStrike" baseline="0" dirty="0">
                <a:solidFill>
                  <a:srgbClr val="000000"/>
                </a:solidFill>
                <a:latin typeface="Calibri" panose="020F0502020204030204" pitchFamily="34" charset="0"/>
              </a:rPr>
              <a:t>Team </a:t>
            </a:r>
            <a:r>
              <a:rPr lang="en-AU" sz="1400" b="0" i="0" u="none" strike="noStrike" baseline="0" dirty="0">
                <a:solidFill>
                  <a:srgbClr val="000000"/>
                </a:solidFill>
                <a:latin typeface="Calibri" panose="020F0502020204030204" pitchFamily="34" charset="0"/>
              </a:rPr>
              <a:t>click the tick box for each </a:t>
            </a:r>
            <a:r>
              <a:rPr lang="en-AU" sz="1400" b="1" i="0" u="none" strike="noStrike" baseline="0" dirty="0">
                <a:solidFill>
                  <a:srgbClr val="000000"/>
                </a:solidFill>
                <a:latin typeface="Calibri" panose="020F0502020204030204" pitchFamily="34" charset="0"/>
              </a:rPr>
              <a:t>Team Manager </a:t>
            </a:r>
            <a:r>
              <a:rPr lang="en-AU" sz="1400" b="0" i="0" u="none" strike="noStrike" baseline="0" dirty="0">
                <a:solidFill>
                  <a:srgbClr val="000000"/>
                </a:solidFill>
                <a:latin typeface="Calibri" panose="020F0502020204030204" pitchFamily="34" charset="0"/>
              </a:rPr>
              <a:t>and click on the </a:t>
            </a:r>
            <a:r>
              <a:rPr lang="en-AU" sz="1400" b="1" i="0" u="none" strike="noStrike" baseline="0" dirty="0">
                <a:solidFill>
                  <a:srgbClr val="000000"/>
                </a:solidFill>
                <a:latin typeface="Calibri" panose="020F0502020204030204" pitchFamily="34" charset="0"/>
              </a:rPr>
              <a:t>Allocate x Team Managers </a:t>
            </a:r>
            <a:r>
              <a:rPr lang="en-AU" sz="1400" b="0" i="0" u="none" strike="noStrike" baseline="0" dirty="0">
                <a:solidFill>
                  <a:srgbClr val="000000"/>
                </a:solidFill>
                <a:latin typeface="Calibri" panose="020F0502020204030204" pitchFamily="34" charset="0"/>
              </a:rPr>
              <a:t>button. </a:t>
            </a:r>
          </a:p>
          <a:p>
            <a:endParaRPr lang="en-AU" dirty="0"/>
          </a:p>
        </p:txBody>
      </p:sp>
      <p:sp>
        <p:nvSpPr>
          <p:cNvPr id="3" name="Text Placeholder 2">
            <a:extLst>
              <a:ext uri="{FF2B5EF4-FFF2-40B4-BE49-F238E27FC236}">
                <a16:creationId xmlns:a16="http://schemas.microsoft.com/office/drawing/2014/main" id="{420E7278-10D2-48D3-AE53-291A59594C5E}"/>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22F98290-F280-4D9B-BE7F-72F087DC0690}"/>
              </a:ext>
            </a:extLst>
          </p:cNvPr>
          <p:cNvSpPr>
            <a:spLocks noGrp="1"/>
          </p:cNvSpPr>
          <p:nvPr>
            <p:ph type="title"/>
          </p:nvPr>
        </p:nvSpPr>
        <p:spPr/>
        <p:txBody>
          <a:bodyPr/>
          <a:lstStyle/>
          <a:p>
            <a:br>
              <a:rPr lang="en-AU" dirty="0"/>
            </a:br>
            <a:br>
              <a:rPr lang="en-AU" dirty="0"/>
            </a:br>
            <a:br>
              <a:rPr lang="en-AU" dirty="0"/>
            </a:br>
            <a:r>
              <a:rPr lang="en-AU" dirty="0"/>
              <a:t>Team Managers</a:t>
            </a:r>
          </a:p>
        </p:txBody>
      </p:sp>
      <p:pic>
        <p:nvPicPr>
          <p:cNvPr id="5" name="Picture 4">
            <a:extLst>
              <a:ext uri="{FF2B5EF4-FFF2-40B4-BE49-F238E27FC236}">
                <a16:creationId xmlns:a16="http://schemas.microsoft.com/office/drawing/2014/main" id="{4C95A5C7-B8B0-487C-BF3C-C7347FC8C62D}"/>
              </a:ext>
            </a:extLst>
          </p:cNvPr>
          <p:cNvPicPr>
            <a:picLocks noChangeAspect="1"/>
          </p:cNvPicPr>
          <p:nvPr/>
        </p:nvPicPr>
        <p:blipFill>
          <a:blip r:embed="rId2"/>
          <a:stretch>
            <a:fillRect/>
          </a:stretch>
        </p:blipFill>
        <p:spPr>
          <a:xfrm>
            <a:off x="4438740" y="6377201"/>
            <a:ext cx="1028519" cy="344012"/>
          </a:xfrm>
          <a:prstGeom prst="rect">
            <a:avLst/>
          </a:prstGeom>
        </p:spPr>
      </p:pic>
      <p:pic>
        <p:nvPicPr>
          <p:cNvPr id="6" name="Content Placeholder 3" descr="Graphical user interface, website&#10;&#10;Description automatically generated">
            <a:extLst>
              <a:ext uri="{FF2B5EF4-FFF2-40B4-BE49-F238E27FC236}">
                <a16:creationId xmlns:a16="http://schemas.microsoft.com/office/drawing/2014/main" id="{055C1A29-E307-44ED-B7FB-B8A455EF03D3}"/>
              </a:ext>
            </a:extLst>
          </p:cNvPr>
          <p:cNvPicPr>
            <a:picLocks/>
          </p:cNvPicPr>
          <p:nvPr/>
        </p:nvPicPr>
        <p:blipFill>
          <a:blip r:embed="rId3"/>
          <a:stretch>
            <a:fillRect/>
          </a:stretch>
        </p:blipFill>
        <p:spPr>
          <a:xfrm>
            <a:off x="466975" y="1489544"/>
            <a:ext cx="3971765" cy="2565196"/>
          </a:xfrm>
          <a:prstGeom prst="rect">
            <a:avLst/>
          </a:prstGeom>
        </p:spPr>
      </p:pic>
      <p:pic>
        <p:nvPicPr>
          <p:cNvPr id="7" name="Picture 6" descr="Graphical user interface, application, Teams&#10;&#10;Description automatically generated">
            <a:extLst>
              <a:ext uri="{FF2B5EF4-FFF2-40B4-BE49-F238E27FC236}">
                <a16:creationId xmlns:a16="http://schemas.microsoft.com/office/drawing/2014/main" id="{5897297A-5D25-4187-97F4-4AF337C65A5F}"/>
              </a:ext>
            </a:extLst>
          </p:cNvPr>
          <p:cNvPicPr/>
          <p:nvPr/>
        </p:nvPicPr>
        <p:blipFill>
          <a:blip r:embed="rId4"/>
          <a:stretch>
            <a:fillRect/>
          </a:stretch>
        </p:blipFill>
        <p:spPr>
          <a:xfrm>
            <a:off x="5330300" y="2955753"/>
            <a:ext cx="2987351" cy="3372582"/>
          </a:xfrm>
          <a:prstGeom prst="rect">
            <a:avLst/>
          </a:prstGeom>
        </p:spPr>
      </p:pic>
      <p:sp>
        <p:nvSpPr>
          <p:cNvPr id="9" name="TextBox 8">
            <a:extLst>
              <a:ext uri="{FF2B5EF4-FFF2-40B4-BE49-F238E27FC236}">
                <a16:creationId xmlns:a16="http://schemas.microsoft.com/office/drawing/2014/main" id="{0FB47ACF-F473-4A8D-A7B5-AC38133B1889}"/>
              </a:ext>
            </a:extLst>
          </p:cNvPr>
          <p:cNvSpPr txBox="1"/>
          <p:nvPr/>
        </p:nvSpPr>
        <p:spPr>
          <a:xfrm>
            <a:off x="376560" y="4307984"/>
            <a:ext cx="4953740" cy="954107"/>
          </a:xfrm>
          <a:prstGeom prst="rect">
            <a:avLst/>
          </a:prstGeom>
          <a:noFill/>
        </p:spPr>
        <p:txBody>
          <a:bodyPr wrap="square">
            <a:spAutoFit/>
          </a:bodyPr>
          <a:lstStyle/>
          <a:p>
            <a:r>
              <a:rPr lang="en-AU" sz="1400" b="0" i="0" u="none" strike="noStrike" baseline="0" dirty="0">
                <a:solidFill>
                  <a:srgbClr val="000000"/>
                </a:solidFill>
                <a:latin typeface="Calibri" panose="020F0502020204030204" pitchFamily="34" charset="0"/>
              </a:rPr>
              <a:t>At this point if you wish give </a:t>
            </a:r>
            <a:r>
              <a:rPr lang="en-AU" sz="1400" b="1" i="0" u="none" strike="noStrike" baseline="0" dirty="0">
                <a:solidFill>
                  <a:srgbClr val="000000"/>
                </a:solidFill>
                <a:latin typeface="Calibri" panose="020F0502020204030204" pitchFamily="34" charset="0"/>
              </a:rPr>
              <a:t>Management Access </a:t>
            </a:r>
            <a:r>
              <a:rPr lang="en-AU" sz="1400" b="0" i="0" u="none" strike="noStrike" baseline="0" dirty="0">
                <a:solidFill>
                  <a:srgbClr val="000000"/>
                </a:solidFill>
                <a:latin typeface="Calibri" panose="020F0502020204030204" pitchFamily="34" charset="0"/>
              </a:rPr>
              <a:t>to any of the </a:t>
            </a:r>
            <a:r>
              <a:rPr lang="en-AU" sz="1400" b="1" i="0" u="none" strike="noStrike" baseline="0" dirty="0">
                <a:solidFill>
                  <a:srgbClr val="000000"/>
                </a:solidFill>
                <a:latin typeface="Calibri" panose="020F0502020204030204" pitchFamily="34" charset="0"/>
              </a:rPr>
              <a:t>Team Staff </a:t>
            </a:r>
            <a:r>
              <a:rPr lang="en-AU" sz="1400" b="0" i="0" u="none" strike="noStrike" baseline="0" dirty="0">
                <a:solidFill>
                  <a:srgbClr val="000000"/>
                </a:solidFill>
                <a:latin typeface="Calibri" panose="020F0502020204030204" pitchFamily="34" charset="0"/>
              </a:rPr>
              <a:t>you can toggle the switch to on (green). This will enable those Team Staff to create &amp; change line ups as well enter match results &amp; add player statistics. </a:t>
            </a:r>
            <a:endParaRPr lang="en-AU" sz="1400" dirty="0"/>
          </a:p>
        </p:txBody>
      </p:sp>
      <p:cxnSp>
        <p:nvCxnSpPr>
          <p:cNvPr id="10" name="Straight Arrow Connector 9">
            <a:extLst>
              <a:ext uri="{FF2B5EF4-FFF2-40B4-BE49-F238E27FC236}">
                <a16:creationId xmlns:a16="http://schemas.microsoft.com/office/drawing/2014/main" id="{D227686E-FF9F-4704-A6A5-6120ACC33B94}"/>
              </a:ext>
            </a:extLst>
          </p:cNvPr>
          <p:cNvCxnSpPr>
            <a:cxnSpLocks/>
          </p:cNvCxnSpPr>
          <p:nvPr/>
        </p:nvCxnSpPr>
        <p:spPr>
          <a:xfrm>
            <a:off x="5184559" y="4927107"/>
            <a:ext cx="2867488" cy="5722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47043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4166C-15F0-4702-B65B-EA3E7205ED87}"/>
              </a:ext>
            </a:extLst>
          </p:cNvPr>
          <p:cNvSpPr>
            <a:spLocks noGrp="1"/>
          </p:cNvSpPr>
          <p:nvPr>
            <p:ph type="body" sz="quarter" idx="15"/>
          </p:nvPr>
        </p:nvSpPr>
        <p:spPr>
          <a:xfrm>
            <a:off x="266701" y="952501"/>
            <a:ext cx="3453043" cy="5359399"/>
          </a:xfrm>
        </p:spPr>
        <p:txBody>
          <a:bodyPr/>
          <a:lstStyle/>
          <a:p>
            <a:r>
              <a:rPr lang="en-AU" sz="1400" dirty="0"/>
              <a:t>Team managers will then have access to the team admin via the participant portal and their profile will show the allocated teams.</a:t>
            </a:r>
          </a:p>
          <a:p>
            <a:r>
              <a:rPr lang="en-AU" sz="1400" dirty="0"/>
              <a:t>They will be able to add/edit line up and team staff and coaches. </a:t>
            </a:r>
          </a:p>
          <a:p>
            <a:r>
              <a:rPr lang="en-AU" sz="1400" dirty="0"/>
              <a:t>Add scores and statistics</a:t>
            </a:r>
          </a:p>
          <a:p>
            <a:r>
              <a:rPr lang="en-AU" sz="1400" dirty="0"/>
              <a:t>In the squad area they can access player details such as emergency contacts. </a:t>
            </a:r>
          </a:p>
          <a:p>
            <a:endParaRPr lang="en-AU" dirty="0"/>
          </a:p>
        </p:txBody>
      </p:sp>
      <p:sp>
        <p:nvSpPr>
          <p:cNvPr id="3" name="Text Placeholder 2">
            <a:extLst>
              <a:ext uri="{FF2B5EF4-FFF2-40B4-BE49-F238E27FC236}">
                <a16:creationId xmlns:a16="http://schemas.microsoft.com/office/drawing/2014/main" id="{450A9A5C-8245-4024-B344-20B5B0FAB3F1}"/>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B2CB0E5D-A368-471F-B8FA-24D4B7FE3757}"/>
              </a:ext>
            </a:extLst>
          </p:cNvPr>
          <p:cNvSpPr>
            <a:spLocks noGrp="1"/>
          </p:cNvSpPr>
          <p:nvPr>
            <p:ph type="title"/>
          </p:nvPr>
        </p:nvSpPr>
        <p:spPr/>
        <p:txBody>
          <a:bodyPr/>
          <a:lstStyle/>
          <a:p>
            <a:br>
              <a:rPr lang="en-AU" sz="2000" dirty="0"/>
            </a:br>
            <a:r>
              <a:rPr lang="en-AU" sz="2000" dirty="0" err="1"/>
              <a:t>Team</a:t>
            </a:r>
            <a:r>
              <a:rPr lang="en-AU" sz="2000" dirty="0"/>
              <a:t> Managers </a:t>
            </a:r>
            <a:endParaRPr lang="en-AU" dirty="0"/>
          </a:p>
        </p:txBody>
      </p:sp>
      <p:pic>
        <p:nvPicPr>
          <p:cNvPr id="5" name="Picture 4">
            <a:extLst>
              <a:ext uri="{FF2B5EF4-FFF2-40B4-BE49-F238E27FC236}">
                <a16:creationId xmlns:a16="http://schemas.microsoft.com/office/drawing/2014/main" id="{22587AFD-625D-4888-9981-42A4EBC4E762}"/>
              </a:ext>
            </a:extLst>
          </p:cNvPr>
          <p:cNvPicPr>
            <a:picLocks noChangeAspect="1"/>
          </p:cNvPicPr>
          <p:nvPr/>
        </p:nvPicPr>
        <p:blipFill>
          <a:blip r:embed="rId2"/>
          <a:stretch>
            <a:fillRect/>
          </a:stretch>
        </p:blipFill>
        <p:spPr>
          <a:xfrm>
            <a:off x="4438740" y="6377201"/>
            <a:ext cx="1028519" cy="344012"/>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19CBE9B6-E176-44BC-B848-258315C8AF5B}"/>
              </a:ext>
            </a:extLst>
          </p:cNvPr>
          <p:cNvPicPr/>
          <p:nvPr/>
        </p:nvPicPr>
        <p:blipFill rotWithShape="1">
          <a:blip r:embed="rId3"/>
          <a:srcRect l="3969" r="43372"/>
          <a:stretch/>
        </p:blipFill>
        <p:spPr>
          <a:xfrm>
            <a:off x="3790764" y="55485"/>
            <a:ext cx="6019061" cy="63118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Rectangle 6">
            <a:extLst>
              <a:ext uri="{FF2B5EF4-FFF2-40B4-BE49-F238E27FC236}">
                <a16:creationId xmlns:a16="http://schemas.microsoft.com/office/drawing/2014/main" id="{9C2B4165-521D-4D3A-BA5F-F7EB31787757}"/>
              </a:ext>
            </a:extLst>
          </p:cNvPr>
          <p:cNvSpPr/>
          <p:nvPr/>
        </p:nvSpPr>
        <p:spPr>
          <a:xfrm>
            <a:off x="4660776" y="1354924"/>
            <a:ext cx="4909351" cy="559293"/>
          </a:xfrm>
          <a:prstGeom prst="rect">
            <a:avLst/>
          </a:prstGeom>
          <a:solidFill>
            <a:srgbClr val="070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Team manager name</a:t>
            </a:r>
          </a:p>
        </p:txBody>
      </p:sp>
    </p:spTree>
    <p:extLst>
      <p:ext uri="{BB962C8B-B14F-4D97-AF65-F5344CB8AC3E}">
        <p14:creationId xmlns:p14="http://schemas.microsoft.com/office/powerpoint/2010/main" val="55122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078BBE-1EEC-45B5-80E6-A3AB1A7F3DC9}"/>
              </a:ext>
            </a:extLst>
          </p:cNvPr>
          <p:cNvSpPr>
            <a:spLocks noGrp="1"/>
          </p:cNvSpPr>
          <p:nvPr>
            <p:ph type="body" sz="quarter" idx="15"/>
          </p:nvPr>
        </p:nvSpPr>
        <p:spPr/>
        <p:txBody>
          <a:bodyPr/>
          <a:lstStyle/>
          <a:p>
            <a:endParaRPr lang="en-AU" dirty="0"/>
          </a:p>
        </p:txBody>
      </p:sp>
      <p:sp>
        <p:nvSpPr>
          <p:cNvPr id="3" name="Text Placeholder 2">
            <a:extLst>
              <a:ext uri="{FF2B5EF4-FFF2-40B4-BE49-F238E27FC236}">
                <a16:creationId xmlns:a16="http://schemas.microsoft.com/office/drawing/2014/main" id="{B8FD0F7F-DAF2-4C0E-8ABE-E9A14410CDB3}"/>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62D116E7-78FC-45A5-8EC2-50C25EEFA6F3}"/>
              </a:ext>
            </a:extLst>
          </p:cNvPr>
          <p:cNvSpPr>
            <a:spLocks noGrp="1"/>
          </p:cNvSpPr>
          <p:nvPr>
            <p:ph type="title"/>
          </p:nvPr>
        </p:nvSpPr>
        <p:spPr/>
        <p:txBody>
          <a:bodyPr/>
          <a:lstStyle/>
          <a:p>
            <a:r>
              <a:rPr lang="en-AU" dirty="0"/>
              <a:t>Awards </a:t>
            </a:r>
          </a:p>
        </p:txBody>
      </p:sp>
      <p:pic>
        <p:nvPicPr>
          <p:cNvPr id="5" name="Picture 4">
            <a:extLst>
              <a:ext uri="{FF2B5EF4-FFF2-40B4-BE49-F238E27FC236}">
                <a16:creationId xmlns:a16="http://schemas.microsoft.com/office/drawing/2014/main" id="{CCACBB17-F3B9-4AF1-87A1-F4C4EB2D00CE}"/>
              </a:ext>
            </a:extLst>
          </p:cNvPr>
          <p:cNvPicPr>
            <a:picLocks noChangeAspect="1"/>
          </p:cNvPicPr>
          <p:nvPr/>
        </p:nvPicPr>
        <p:blipFill>
          <a:blip r:embed="rId3"/>
          <a:stretch>
            <a:fillRect/>
          </a:stretch>
        </p:blipFill>
        <p:spPr>
          <a:xfrm>
            <a:off x="4438740" y="6377201"/>
            <a:ext cx="1028519" cy="344012"/>
          </a:xfrm>
          <a:prstGeom prst="rect">
            <a:avLst/>
          </a:prstGeom>
        </p:spPr>
      </p:pic>
      <p:pic>
        <p:nvPicPr>
          <p:cNvPr id="6" name="Content Placeholder 5">
            <a:extLst>
              <a:ext uri="{FF2B5EF4-FFF2-40B4-BE49-F238E27FC236}">
                <a16:creationId xmlns:a16="http://schemas.microsoft.com/office/drawing/2014/main" id="{EBAE487A-2FC5-4D6B-82D4-B4B580350831}"/>
              </a:ext>
            </a:extLst>
          </p:cNvPr>
          <p:cNvPicPr>
            <a:picLocks noGrp="1" noChangeAspect="1"/>
          </p:cNvPicPr>
          <p:nvPr>
            <p:ph idx="1"/>
          </p:nvPr>
        </p:nvPicPr>
        <p:blipFill>
          <a:blip r:embed="rId4"/>
          <a:stretch>
            <a:fillRect/>
          </a:stretch>
        </p:blipFill>
        <p:spPr>
          <a:xfrm>
            <a:off x="597201" y="878227"/>
            <a:ext cx="7214616" cy="5158449"/>
          </a:xfrm>
          <a:prstGeom prst="rect">
            <a:avLst/>
          </a:prstGeom>
        </p:spPr>
      </p:pic>
    </p:spTree>
    <p:extLst>
      <p:ext uri="{BB962C8B-B14F-4D97-AF65-F5344CB8AC3E}">
        <p14:creationId xmlns:p14="http://schemas.microsoft.com/office/powerpoint/2010/main" val="1823931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D61C30-5ADF-45ED-947C-E2C9C096FE6E}"/>
              </a:ext>
            </a:extLst>
          </p:cNvPr>
          <p:cNvSpPr>
            <a:spLocks noGrp="1"/>
          </p:cNvSpPr>
          <p:nvPr>
            <p:ph type="body" sz="quarter" idx="15"/>
          </p:nvPr>
        </p:nvSpPr>
        <p:spPr/>
        <p:txBody>
          <a:bodyPr/>
          <a:lstStyle/>
          <a:p>
            <a:r>
              <a:rPr lang="en-AU" sz="1200" b="0" i="0" u="none" strike="noStrike" baseline="0" dirty="0">
                <a:latin typeface="Calibri" panose="020F0502020204030204" pitchFamily="34" charset="0"/>
              </a:rPr>
              <a:t>To login and access </a:t>
            </a:r>
            <a:r>
              <a:rPr lang="en-AU" sz="1200" b="1" i="0" u="none" strike="noStrike" baseline="0" dirty="0">
                <a:latin typeface="Calibri" panose="020F0502020204030204" pitchFamily="34" charset="0"/>
              </a:rPr>
              <a:t>Electronic Scoring </a:t>
            </a:r>
            <a:r>
              <a:rPr lang="en-AU" sz="1200" b="0" i="0" u="none" strike="noStrike" baseline="0" dirty="0">
                <a:latin typeface="Calibri" panose="020F0502020204030204" pitchFamily="34" charset="0"/>
              </a:rPr>
              <a:t>go to https://afl.score.playhq.com/auth/login and enter the username &amp; password you have registered. </a:t>
            </a:r>
          </a:p>
          <a:p>
            <a:r>
              <a:rPr lang="en-AU" sz="1200" b="0" i="0" u="none" strike="noStrike" baseline="0" dirty="0">
                <a:solidFill>
                  <a:srgbClr val="000000"/>
                </a:solidFill>
                <a:latin typeface="Calibri" panose="020F0502020204030204" pitchFamily="34" charset="0"/>
              </a:rPr>
              <a:t>You will land on the </a:t>
            </a:r>
            <a:r>
              <a:rPr lang="en-AU" sz="1200" b="1" i="0" u="none" strike="noStrike" baseline="0" dirty="0">
                <a:solidFill>
                  <a:srgbClr val="000000"/>
                </a:solidFill>
                <a:latin typeface="Calibri" panose="020F0502020204030204" pitchFamily="34" charset="0"/>
              </a:rPr>
              <a:t>New Scoring Session </a:t>
            </a:r>
            <a:r>
              <a:rPr lang="en-AU" sz="1200" b="0" i="0" u="none" strike="noStrike" baseline="0" dirty="0">
                <a:solidFill>
                  <a:srgbClr val="000000"/>
                </a:solidFill>
                <a:latin typeface="Calibri" panose="020F0502020204030204" pitchFamily="34" charset="0"/>
              </a:rPr>
              <a:t>page. </a:t>
            </a:r>
          </a:p>
          <a:p>
            <a:r>
              <a:rPr lang="en-AU" sz="1200" b="0" i="0" u="none" strike="noStrike" baseline="0" dirty="0">
                <a:solidFill>
                  <a:srgbClr val="000000"/>
                </a:solidFill>
                <a:latin typeface="Calibri" panose="020F0502020204030204" pitchFamily="34" charset="0"/>
              </a:rPr>
              <a:t>Click on +the icon to select the </a:t>
            </a:r>
            <a:r>
              <a:rPr lang="en-AU" sz="1200" b="1" i="0" u="none" strike="noStrike" baseline="0" dirty="0">
                <a:solidFill>
                  <a:srgbClr val="000000"/>
                </a:solidFill>
                <a:latin typeface="Calibri" panose="020F0502020204030204" pitchFamily="34" charset="0"/>
              </a:rPr>
              <a:t>Venue </a:t>
            </a:r>
            <a:r>
              <a:rPr lang="en-AU" sz="1200" b="0" i="0" u="none" strike="noStrike" baseline="0" dirty="0">
                <a:solidFill>
                  <a:srgbClr val="000000"/>
                </a:solidFill>
                <a:latin typeface="Calibri" panose="020F0502020204030204" pitchFamily="34" charset="0"/>
              </a:rPr>
              <a:t>for the match you wish to score is being played. Start typing the name of the </a:t>
            </a:r>
            <a:r>
              <a:rPr lang="en-AU" sz="1200" b="1" i="0" u="none" strike="noStrike" baseline="0" dirty="0">
                <a:solidFill>
                  <a:srgbClr val="000000"/>
                </a:solidFill>
                <a:latin typeface="Calibri" panose="020F0502020204030204" pitchFamily="34" charset="0"/>
              </a:rPr>
              <a:t>Venue </a:t>
            </a:r>
            <a:r>
              <a:rPr lang="en-AU" sz="1200" b="0" i="0" u="none" strike="noStrike" baseline="0" dirty="0">
                <a:solidFill>
                  <a:srgbClr val="000000"/>
                </a:solidFill>
                <a:latin typeface="Calibri" panose="020F0502020204030204" pitchFamily="34" charset="0"/>
              </a:rPr>
              <a:t>in the search bar and click on the + icon when the venue appears. </a:t>
            </a:r>
          </a:p>
          <a:p>
            <a:r>
              <a:rPr lang="en-AU" sz="1200" b="0" i="0" u="none" strike="noStrike" baseline="0" dirty="0">
                <a:solidFill>
                  <a:srgbClr val="000000"/>
                </a:solidFill>
                <a:latin typeface="Calibri" panose="020F0502020204030204" pitchFamily="34" charset="0"/>
              </a:rPr>
              <a:t>You will be returned to the </a:t>
            </a:r>
            <a:r>
              <a:rPr lang="en-AU" sz="1200" b="1" i="0" u="none" strike="noStrike" baseline="0" dirty="0">
                <a:solidFill>
                  <a:srgbClr val="000000"/>
                </a:solidFill>
                <a:latin typeface="Calibri" panose="020F0502020204030204" pitchFamily="34" charset="0"/>
              </a:rPr>
              <a:t>New Scoring Session </a:t>
            </a:r>
            <a:r>
              <a:rPr lang="en-AU" sz="1200" b="0" i="0" u="none" strike="noStrike" baseline="0" dirty="0">
                <a:solidFill>
                  <a:srgbClr val="000000"/>
                </a:solidFill>
                <a:latin typeface="Calibri" panose="020F0502020204030204" pitchFamily="34" charset="0"/>
              </a:rPr>
              <a:t>page. Click on the + icon to select the </a:t>
            </a:r>
            <a:r>
              <a:rPr lang="en-AU" sz="1200" b="1" i="0" u="none" strike="noStrike" baseline="0" dirty="0">
                <a:solidFill>
                  <a:srgbClr val="000000"/>
                </a:solidFill>
                <a:latin typeface="Calibri" panose="020F0502020204030204" pitchFamily="34" charset="0"/>
              </a:rPr>
              <a:t>Day </a:t>
            </a:r>
            <a:r>
              <a:rPr lang="en-AU" sz="1200" b="0" i="0" u="none" strike="noStrike" baseline="0" dirty="0">
                <a:solidFill>
                  <a:srgbClr val="000000"/>
                </a:solidFill>
                <a:latin typeface="Calibri" panose="020F0502020204030204" pitchFamily="34" charset="0"/>
              </a:rPr>
              <a:t>for the match you wish to score is being played. </a:t>
            </a:r>
          </a:p>
          <a:p>
            <a:endParaRPr lang="en-AU" dirty="0">
              <a:solidFill>
                <a:srgbClr val="000000"/>
              </a:solidFill>
              <a:latin typeface="Calibri" panose="020F0502020204030204" pitchFamily="34" charset="0"/>
            </a:endParaRPr>
          </a:p>
          <a:p>
            <a:endParaRPr lang="en-AU" sz="1400" b="0" i="0" u="none" strike="noStrike" baseline="0" dirty="0">
              <a:solidFill>
                <a:srgbClr val="000000"/>
              </a:solidFill>
              <a:latin typeface="Calibri" panose="020F0502020204030204" pitchFamily="34" charset="0"/>
            </a:endParaRPr>
          </a:p>
          <a:p>
            <a:pPr marL="0" indent="0">
              <a:buNone/>
            </a:pPr>
            <a:endParaRPr lang="en-AU" dirty="0">
              <a:solidFill>
                <a:srgbClr val="000000"/>
              </a:solidFill>
              <a:latin typeface="Calibri" panose="020F0502020204030204" pitchFamily="34" charset="0"/>
            </a:endParaRPr>
          </a:p>
          <a:p>
            <a:r>
              <a:rPr lang="en-AU" sz="1200" b="0" i="0" u="none" strike="noStrike" baseline="0" dirty="0">
                <a:solidFill>
                  <a:srgbClr val="000000"/>
                </a:solidFill>
                <a:latin typeface="Calibri" panose="020F0502020204030204" pitchFamily="34" charset="0"/>
              </a:rPr>
              <a:t>Select the </a:t>
            </a:r>
            <a:r>
              <a:rPr lang="en-AU" sz="1200" b="1" i="0" u="none" strike="noStrike" baseline="0" dirty="0">
                <a:solidFill>
                  <a:srgbClr val="000000"/>
                </a:solidFill>
                <a:latin typeface="Calibri" panose="020F0502020204030204" pitchFamily="34" charset="0"/>
              </a:rPr>
              <a:t>Day </a:t>
            </a:r>
            <a:r>
              <a:rPr lang="en-AU" sz="1200" b="0" i="0" u="none" strike="noStrike" baseline="0" dirty="0">
                <a:solidFill>
                  <a:srgbClr val="000000"/>
                </a:solidFill>
                <a:latin typeface="Calibri" panose="020F0502020204030204" pitchFamily="34" charset="0"/>
              </a:rPr>
              <a:t>of the match and click on the </a:t>
            </a:r>
            <a:r>
              <a:rPr lang="en-AU" sz="1200" b="1" i="0" u="none" strike="noStrike" baseline="0" dirty="0">
                <a:solidFill>
                  <a:srgbClr val="000000"/>
                </a:solidFill>
                <a:latin typeface="Calibri" panose="020F0502020204030204" pitchFamily="34" charset="0"/>
              </a:rPr>
              <a:t>Add </a:t>
            </a:r>
            <a:r>
              <a:rPr lang="en-AU" sz="1200" b="0" i="0" u="none" strike="noStrike" baseline="0" dirty="0">
                <a:solidFill>
                  <a:srgbClr val="000000"/>
                </a:solidFill>
                <a:latin typeface="Calibri" panose="020F0502020204030204" pitchFamily="34" charset="0"/>
              </a:rPr>
              <a:t>button. </a:t>
            </a:r>
          </a:p>
          <a:p>
            <a:r>
              <a:rPr lang="en-AU" sz="1200" b="0" i="0" u="none" strike="noStrike" baseline="0" dirty="0">
                <a:solidFill>
                  <a:srgbClr val="000000"/>
                </a:solidFill>
                <a:latin typeface="Calibri" panose="020F0502020204030204" pitchFamily="34" charset="0"/>
              </a:rPr>
              <a:t>You will be returned to the </a:t>
            </a:r>
            <a:r>
              <a:rPr lang="en-AU" sz="1200" b="1" i="0" u="none" strike="noStrike" baseline="0" dirty="0">
                <a:solidFill>
                  <a:srgbClr val="000000"/>
                </a:solidFill>
                <a:latin typeface="Calibri" panose="020F0502020204030204" pitchFamily="34" charset="0"/>
              </a:rPr>
              <a:t>New Scoring Session </a:t>
            </a:r>
            <a:r>
              <a:rPr lang="en-AU" sz="1200" b="0" i="0" u="none" strike="noStrike" baseline="0" dirty="0">
                <a:solidFill>
                  <a:srgbClr val="000000"/>
                </a:solidFill>
                <a:latin typeface="Calibri" panose="020F0502020204030204" pitchFamily="34" charset="0"/>
              </a:rPr>
              <a:t>page. Click on the + icon to create a </a:t>
            </a:r>
            <a:r>
              <a:rPr lang="en-AU" sz="1200" b="1" i="0" u="none" strike="noStrike" baseline="0" dirty="0">
                <a:solidFill>
                  <a:srgbClr val="000000"/>
                </a:solidFill>
                <a:latin typeface="Calibri" panose="020F0502020204030204" pitchFamily="34" charset="0"/>
              </a:rPr>
              <a:t>PIN </a:t>
            </a:r>
            <a:r>
              <a:rPr lang="en-AU" sz="1200" b="0" i="0" u="none" strike="noStrike" baseline="0" dirty="0">
                <a:solidFill>
                  <a:srgbClr val="000000"/>
                </a:solidFill>
                <a:latin typeface="Calibri" panose="020F0502020204030204" pitchFamily="34" charset="0"/>
              </a:rPr>
              <a:t>for the session. </a:t>
            </a:r>
            <a:r>
              <a:rPr lang="en-AU" sz="1200" b="1" i="0" u="none" strike="noStrike" baseline="0" dirty="0">
                <a:solidFill>
                  <a:srgbClr val="000000"/>
                </a:solidFill>
                <a:latin typeface="Calibri" panose="020F0502020204030204" pitchFamily="34" charset="0"/>
              </a:rPr>
              <a:t> </a:t>
            </a:r>
          </a:p>
          <a:p>
            <a:r>
              <a:rPr lang="en-AU" sz="1200" b="0" i="0" u="none" strike="noStrike" baseline="0" dirty="0">
                <a:solidFill>
                  <a:srgbClr val="000000"/>
                </a:solidFill>
                <a:latin typeface="Calibri" panose="020F0502020204030204" pitchFamily="34" charset="0"/>
              </a:rPr>
              <a:t>Add a </a:t>
            </a:r>
            <a:r>
              <a:rPr lang="en-AU" sz="1200" b="1" i="0" u="none" strike="noStrike" baseline="0" dirty="0">
                <a:solidFill>
                  <a:srgbClr val="000000"/>
                </a:solidFill>
                <a:latin typeface="Calibri" panose="020F0502020204030204" pitchFamily="34" charset="0"/>
              </a:rPr>
              <a:t>New PIN </a:t>
            </a:r>
            <a:r>
              <a:rPr lang="en-AU" sz="1200" b="0" i="0" u="none" strike="noStrike" baseline="0" dirty="0">
                <a:solidFill>
                  <a:srgbClr val="000000"/>
                </a:solidFill>
                <a:latin typeface="Calibri" panose="020F0502020204030204" pitchFamily="34" charset="0"/>
              </a:rPr>
              <a:t>in the area provided, add </a:t>
            </a:r>
            <a:r>
              <a:rPr lang="en-AU" sz="1200" b="1" i="0" u="none" strike="noStrike" baseline="0" dirty="0">
                <a:solidFill>
                  <a:srgbClr val="000000"/>
                </a:solidFill>
                <a:latin typeface="Calibri" panose="020F0502020204030204" pitchFamily="34" charset="0"/>
              </a:rPr>
              <a:t>Confirm PIN </a:t>
            </a:r>
            <a:r>
              <a:rPr lang="en-AU" sz="1200" b="0" i="0" u="none" strike="noStrike" baseline="0" dirty="0">
                <a:solidFill>
                  <a:srgbClr val="000000"/>
                </a:solidFill>
                <a:latin typeface="Calibri" panose="020F0502020204030204" pitchFamily="34" charset="0"/>
              </a:rPr>
              <a:t>in the area provided and click on the </a:t>
            </a:r>
            <a:r>
              <a:rPr lang="en-AU" sz="1200" b="1" i="0" u="none" strike="noStrike" baseline="0" dirty="0">
                <a:solidFill>
                  <a:srgbClr val="000000"/>
                </a:solidFill>
                <a:latin typeface="Calibri" panose="020F0502020204030204" pitchFamily="34" charset="0"/>
              </a:rPr>
              <a:t>Add </a:t>
            </a:r>
            <a:r>
              <a:rPr lang="en-AU" sz="1200" b="0" i="0" u="none" strike="noStrike" baseline="0" dirty="0">
                <a:solidFill>
                  <a:srgbClr val="000000"/>
                </a:solidFill>
                <a:latin typeface="Calibri" panose="020F0502020204030204" pitchFamily="34" charset="0"/>
              </a:rPr>
              <a:t>button. </a:t>
            </a:r>
          </a:p>
          <a:p>
            <a:r>
              <a:rPr lang="en-AU" sz="1200" b="0" i="0" u="none" strike="noStrike" baseline="0" dirty="0">
                <a:solidFill>
                  <a:srgbClr val="000000"/>
                </a:solidFill>
                <a:latin typeface="Calibri" panose="020F0502020204030204" pitchFamily="34" charset="0"/>
              </a:rPr>
              <a:t>You will be returned to the </a:t>
            </a:r>
            <a:r>
              <a:rPr lang="en-AU" sz="1200" b="1" i="0" u="none" strike="noStrike" baseline="0" dirty="0">
                <a:solidFill>
                  <a:srgbClr val="000000"/>
                </a:solidFill>
                <a:latin typeface="Calibri" panose="020F0502020204030204" pitchFamily="34" charset="0"/>
              </a:rPr>
              <a:t>New Scoring Session </a:t>
            </a:r>
            <a:r>
              <a:rPr lang="en-AU" sz="1200" b="0" i="0" u="none" strike="noStrike" baseline="0" dirty="0">
                <a:solidFill>
                  <a:srgbClr val="000000"/>
                </a:solidFill>
                <a:latin typeface="Calibri" panose="020F0502020204030204" pitchFamily="34" charset="0"/>
              </a:rPr>
              <a:t>page. Click on the </a:t>
            </a:r>
            <a:r>
              <a:rPr lang="en-AU" sz="1200" b="1" i="0" u="none" strike="noStrike" baseline="0" dirty="0">
                <a:solidFill>
                  <a:srgbClr val="000000"/>
                </a:solidFill>
                <a:latin typeface="Calibri" panose="020F0502020204030204" pitchFamily="34" charset="0"/>
              </a:rPr>
              <a:t>Start Session </a:t>
            </a:r>
            <a:r>
              <a:rPr lang="en-AU" sz="1200" b="0" i="0" u="none" strike="noStrike" baseline="0" dirty="0">
                <a:solidFill>
                  <a:srgbClr val="000000"/>
                </a:solidFill>
                <a:latin typeface="Calibri" panose="020F0502020204030204" pitchFamily="34" charset="0"/>
              </a:rPr>
              <a:t>button. </a:t>
            </a:r>
            <a:endParaRPr lang="en-AU" sz="1200" dirty="0">
              <a:solidFill>
                <a:srgbClr val="000000"/>
              </a:solidFill>
              <a:latin typeface="Calibri" panose="020F0502020204030204" pitchFamily="34" charset="0"/>
            </a:endParaRPr>
          </a:p>
          <a:p>
            <a:r>
              <a:rPr lang="en-AU" sz="1200" b="0" i="0" u="none" strike="noStrike" baseline="0" dirty="0">
                <a:solidFill>
                  <a:srgbClr val="000000"/>
                </a:solidFill>
                <a:latin typeface="Calibri" panose="020F0502020204030204" pitchFamily="34" charset="0"/>
              </a:rPr>
              <a:t>You will be taken to the </a:t>
            </a:r>
            <a:r>
              <a:rPr lang="en-AU" sz="1200" b="1" i="0" u="none" strike="noStrike" baseline="0" dirty="0">
                <a:solidFill>
                  <a:srgbClr val="000000"/>
                </a:solidFill>
                <a:latin typeface="Calibri" panose="020F0502020204030204" pitchFamily="34" charset="0"/>
              </a:rPr>
              <a:t>Home </a:t>
            </a:r>
            <a:r>
              <a:rPr lang="en-AU" sz="1200" b="0" i="0" u="none" strike="noStrike" baseline="0" dirty="0">
                <a:solidFill>
                  <a:srgbClr val="000000"/>
                </a:solidFill>
                <a:latin typeface="Calibri" panose="020F0502020204030204" pitchFamily="34" charset="0"/>
              </a:rPr>
              <a:t>page which will shows matches at </a:t>
            </a:r>
            <a:r>
              <a:rPr lang="en-AU" sz="1200" b="1" i="0" u="none" strike="noStrike" baseline="0" dirty="0">
                <a:solidFill>
                  <a:srgbClr val="000000"/>
                </a:solidFill>
                <a:latin typeface="Calibri" panose="020F0502020204030204" pitchFamily="34" charset="0"/>
              </a:rPr>
              <a:t>Venue </a:t>
            </a:r>
            <a:r>
              <a:rPr lang="en-AU" sz="1200" b="0" i="0" u="none" strike="noStrike" baseline="0" dirty="0">
                <a:solidFill>
                  <a:srgbClr val="000000"/>
                </a:solidFill>
                <a:latin typeface="Calibri" panose="020F0502020204030204" pitchFamily="34" charset="0"/>
              </a:rPr>
              <a:t>for that day. </a:t>
            </a:r>
          </a:p>
          <a:p>
            <a:r>
              <a:rPr lang="en-AU" sz="1200" b="0" i="0" u="none" strike="noStrike" baseline="0" dirty="0">
                <a:solidFill>
                  <a:srgbClr val="000000"/>
                </a:solidFill>
                <a:latin typeface="Calibri" panose="020F0502020204030204" pitchFamily="34" charset="0"/>
              </a:rPr>
              <a:t>Click on the </a:t>
            </a:r>
            <a:r>
              <a:rPr lang="en-AU" sz="1200" b="1" i="0" u="none" strike="noStrike" baseline="0" dirty="0">
                <a:solidFill>
                  <a:srgbClr val="000000"/>
                </a:solidFill>
                <a:latin typeface="Calibri" panose="020F0502020204030204" pitchFamily="34" charset="0"/>
              </a:rPr>
              <a:t>Match </a:t>
            </a:r>
            <a:r>
              <a:rPr lang="en-AU" sz="1200" b="0" i="0" u="none" strike="noStrike" baseline="0" dirty="0">
                <a:solidFill>
                  <a:srgbClr val="000000"/>
                </a:solidFill>
                <a:latin typeface="Calibri" panose="020F0502020204030204" pitchFamily="34" charset="0"/>
              </a:rPr>
              <a:t>and you will taken to the </a:t>
            </a:r>
            <a:r>
              <a:rPr lang="en-AU" sz="1200" b="1" i="0" u="none" strike="noStrike" baseline="0" dirty="0">
                <a:solidFill>
                  <a:srgbClr val="000000"/>
                </a:solidFill>
                <a:latin typeface="Calibri" panose="020F0502020204030204" pitchFamily="34" charset="0"/>
              </a:rPr>
              <a:t>Electronic Scoring </a:t>
            </a:r>
            <a:r>
              <a:rPr lang="en-AU" sz="1200" b="0" i="0" u="none" strike="noStrike" baseline="0" dirty="0">
                <a:solidFill>
                  <a:srgbClr val="000000"/>
                </a:solidFill>
                <a:latin typeface="Calibri" panose="020F0502020204030204" pitchFamily="34" charset="0"/>
              </a:rPr>
              <a:t>page. The </a:t>
            </a:r>
            <a:r>
              <a:rPr lang="en-AU" sz="1200" b="1" i="0" u="none" strike="noStrike" baseline="0" dirty="0">
                <a:solidFill>
                  <a:srgbClr val="000000"/>
                </a:solidFill>
                <a:latin typeface="Calibri" panose="020F0502020204030204" pitchFamily="34" charset="0"/>
              </a:rPr>
              <a:t>Teams </a:t>
            </a:r>
            <a:r>
              <a:rPr lang="en-AU" sz="1200" b="0" i="0" u="none" strike="noStrike" baseline="0" dirty="0">
                <a:solidFill>
                  <a:srgbClr val="000000"/>
                </a:solidFill>
                <a:latin typeface="Calibri" panose="020F0502020204030204" pitchFamily="34" charset="0"/>
              </a:rPr>
              <a:t>will show with the </a:t>
            </a:r>
            <a:r>
              <a:rPr lang="en-AU" sz="1200" b="1" i="0" u="none" strike="noStrike" baseline="0" dirty="0">
                <a:solidFill>
                  <a:srgbClr val="000000"/>
                </a:solidFill>
                <a:latin typeface="Calibri" panose="020F0502020204030204" pitchFamily="34" charset="0"/>
              </a:rPr>
              <a:t>Players </a:t>
            </a:r>
            <a:r>
              <a:rPr lang="en-AU" sz="1200" b="0" i="0" u="none" strike="noStrike" baseline="0" dirty="0">
                <a:solidFill>
                  <a:srgbClr val="000000"/>
                </a:solidFill>
                <a:latin typeface="Calibri" panose="020F0502020204030204" pitchFamily="34" charset="0"/>
              </a:rPr>
              <a:t>that have been selected in the </a:t>
            </a:r>
            <a:r>
              <a:rPr lang="en-AU" sz="1200" b="1" i="0" u="none" strike="noStrike" baseline="0" dirty="0">
                <a:solidFill>
                  <a:srgbClr val="000000"/>
                </a:solidFill>
                <a:latin typeface="Calibri" panose="020F0502020204030204" pitchFamily="34" charset="0"/>
              </a:rPr>
              <a:t>Line-up</a:t>
            </a:r>
            <a:r>
              <a:rPr lang="en-AU" sz="1200" b="0" i="0" u="none" strike="noStrike" baseline="0" dirty="0">
                <a:solidFill>
                  <a:srgbClr val="000000"/>
                </a:solidFill>
                <a:latin typeface="Calibri" panose="020F0502020204030204" pitchFamily="34" charset="0"/>
              </a:rPr>
              <a:t>. </a:t>
            </a:r>
            <a:endParaRPr lang="en-AU" sz="1200" dirty="0">
              <a:solidFill>
                <a:srgbClr val="000000"/>
              </a:solidFill>
              <a:latin typeface="Calibri" panose="020F0502020204030204" pitchFamily="34" charset="0"/>
            </a:endParaRPr>
          </a:p>
          <a:p>
            <a:r>
              <a:rPr lang="en-AU" sz="1200" b="0" i="0" u="none" strike="noStrike" baseline="0" dirty="0">
                <a:solidFill>
                  <a:srgbClr val="000000"/>
                </a:solidFill>
                <a:latin typeface="Calibri" panose="020F0502020204030204" pitchFamily="34" charset="0"/>
              </a:rPr>
              <a:t>To make changes click on the </a:t>
            </a:r>
            <a:r>
              <a:rPr lang="en-AU" sz="1200" b="1" i="0" u="none" strike="noStrike" baseline="0" dirty="0">
                <a:solidFill>
                  <a:srgbClr val="000000"/>
                </a:solidFill>
                <a:latin typeface="Calibri" panose="020F0502020204030204" pitchFamily="34" charset="0"/>
              </a:rPr>
              <a:t>Edit </a:t>
            </a:r>
            <a:r>
              <a:rPr lang="en-AU" sz="1200" b="0" i="0" u="none" strike="noStrike" baseline="0" dirty="0">
                <a:solidFill>
                  <a:srgbClr val="000000"/>
                </a:solidFill>
                <a:latin typeface="Calibri" panose="020F0502020204030204" pitchFamily="34" charset="0"/>
              </a:rPr>
              <a:t>button below the </a:t>
            </a:r>
            <a:r>
              <a:rPr lang="en-AU" sz="1200" b="1" i="0" u="none" strike="noStrike" baseline="0" dirty="0">
                <a:solidFill>
                  <a:srgbClr val="000000"/>
                </a:solidFill>
                <a:latin typeface="Calibri" panose="020F0502020204030204" pitchFamily="34" charset="0"/>
              </a:rPr>
              <a:t>Line-up </a:t>
            </a:r>
            <a:r>
              <a:rPr lang="en-AU" sz="1200" b="0" i="0" u="none" strike="noStrike" baseline="0" dirty="0">
                <a:solidFill>
                  <a:srgbClr val="000000"/>
                </a:solidFill>
                <a:latin typeface="Calibri" panose="020F0502020204030204" pitchFamily="34" charset="0"/>
              </a:rPr>
              <a:t>list. </a:t>
            </a:r>
          </a:p>
          <a:p>
            <a:endParaRPr lang="en-AU" dirty="0"/>
          </a:p>
        </p:txBody>
      </p:sp>
      <p:sp>
        <p:nvSpPr>
          <p:cNvPr id="3" name="Text Placeholder 2">
            <a:extLst>
              <a:ext uri="{FF2B5EF4-FFF2-40B4-BE49-F238E27FC236}">
                <a16:creationId xmlns:a16="http://schemas.microsoft.com/office/drawing/2014/main" id="{27F71483-BDFE-4742-A1C1-26A10F9C95F2}"/>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002187FF-D754-4C00-9DBB-740EBF654294}"/>
              </a:ext>
            </a:extLst>
          </p:cNvPr>
          <p:cNvSpPr>
            <a:spLocks noGrp="1"/>
          </p:cNvSpPr>
          <p:nvPr>
            <p:ph type="title"/>
          </p:nvPr>
        </p:nvSpPr>
        <p:spPr/>
        <p:txBody>
          <a:bodyPr/>
          <a:lstStyle/>
          <a:p>
            <a:r>
              <a:rPr lang="en-AU" dirty="0"/>
              <a:t>Live Scoring &amp; E-Scoring </a:t>
            </a:r>
          </a:p>
        </p:txBody>
      </p:sp>
      <p:pic>
        <p:nvPicPr>
          <p:cNvPr id="5" name="Picture 4">
            <a:extLst>
              <a:ext uri="{FF2B5EF4-FFF2-40B4-BE49-F238E27FC236}">
                <a16:creationId xmlns:a16="http://schemas.microsoft.com/office/drawing/2014/main" id="{3A1EAFA5-2EB2-4097-BEBB-9C873EFF578E}"/>
              </a:ext>
            </a:extLst>
          </p:cNvPr>
          <p:cNvPicPr>
            <a:picLocks noChangeAspect="1"/>
          </p:cNvPicPr>
          <p:nvPr/>
        </p:nvPicPr>
        <p:blipFill>
          <a:blip r:embed="rId3"/>
          <a:stretch>
            <a:fillRect/>
          </a:stretch>
        </p:blipFill>
        <p:spPr>
          <a:xfrm>
            <a:off x="4438740" y="6377201"/>
            <a:ext cx="1028519" cy="344012"/>
          </a:xfrm>
          <a:prstGeom prst="rect">
            <a:avLst/>
          </a:prstGeom>
        </p:spPr>
      </p:pic>
      <p:pic>
        <p:nvPicPr>
          <p:cNvPr id="7" name="Picture 6">
            <a:extLst>
              <a:ext uri="{FF2B5EF4-FFF2-40B4-BE49-F238E27FC236}">
                <a16:creationId xmlns:a16="http://schemas.microsoft.com/office/drawing/2014/main" id="{1CE2AD87-A043-461F-8FA3-1F7CB2B9D8B7}"/>
              </a:ext>
            </a:extLst>
          </p:cNvPr>
          <p:cNvPicPr>
            <a:picLocks noChangeAspect="1"/>
          </p:cNvPicPr>
          <p:nvPr/>
        </p:nvPicPr>
        <p:blipFill>
          <a:blip r:embed="rId4"/>
          <a:stretch>
            <a:fillRect/>
          </a:stretch>
        </p:blipFill>
        <p:spPr>
          <a:xfrm>
            <a:off x="1180729" y="2407477"/>
            <a:ext cx="4680699" cy="1123368"/>
          </a:xfrm>
          <a:prstGeom prst="rect">
            <a:avLst/>
          </a:prstGeom>
        </p:spPr>
      </p:pic>
    </p:spTree>
    <p:extLst>
      <p:ext uri="{BB962C8B-B14F-4D97-AF65-F5344CB8AC3E}">
        <p14:creationId xmlns:p14="http://schemas.microsoft.com/office/powerpoint/2010/main" val="2897069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B830BC-D84A-4347-96E2-71814BC641B5}"/>
              </a:ext>
            </a:extLst>
          </p:cNvPr>
          <p:cNvSpPr>
            <a:spLocks noGrp="1"/>
          </p:cNvSpPr>
          <p:nvPr>
            <p:ph type="body" sz="quarter" idx="15"/>
          </p:nvPr>
        </p:nvSpPr>
        <p:spPr/>
        <p:txBody>
          <a:bodyPr/>
          <a:lstStyle/>
          <a:p>
            <a:r>
              <a:rPr lang="en-AU" sz="1400" b="0" i="0" u="none" strike="noStrike" baseline="0" dirty="0">
                <a:solidFill>
                  <a:srgbClr val="000000"/>
                </a:solidFill>
                <a:latin typeface="Calibri" panose="020F0502020204030204" pitchFamily="34" charset="0"/>
              </a:rPr>
              <a:t>To start </a:t>
            </a:r>
            <a:r>
              <a:rPr lang="en-AU" sz="1400" b="1" i="0" u="none" strike="noStrike" baseline="0" dirty="0">
                <a:solidFill>
                  <a:srgbClr val="000000"/>
                </a:solidFill>
                <a:latin typeface="Calibri" panose="020F0502020204030204" pitchFamily="34" charset="0"/>
              </a:rPr>
              <a:t>Electronic Scoring </a:t>
            </a:r>
            <a:r>
              <a:rPr lang="en-AU" sz="1400" b="0" i="0" u="none" strike="noStrike" baseline="0" dirty="0">
                <a:solidFill>
                  <a:srgbClr val="000000"/>
                </a:solidFill>
                <a:latin typeface="Calibri" panose="020F0502020204030204" pitchFamily="34" charset="0"/>
              </a:rPr>
              <a:t>click on the </a:t>
            </a:r>
            <a:r>
              <a:rPr lang="en-AU" sz="1400" b="1" i="0" u="none" strike="noStrike" baseline="0" dirty="0">
                <a:solidFill>
                  <a:srgbClr val="000000"/>
                </a:solidFill>
                <a:latin typeface="Calibri" panose="020F0502020204030204" pitchFamily="34" charset="0"/>
              </a:rPr>
              <a:t>Start </a:t>
            </a:r>
            <a:r>
              <a:rPr lang="en-AU" sz="1400" b="0" i="0" u="none" strike="noStrike" baseline="0" dirty="0">
                <a:solidFill>
                  <a:srgbClr val="000000"/>
                </a:solidFill>
                <a:latin typeface="Calibri" panose="020F0502020204030204" pitchFamily="34" charset="0"/>
              </a:rPr>
              <a:t>button in the top right corner and name of button will change to </a:t>
            </a:r>
            <a:r>
              <a:rPr lang="en-AU" sz="1400" b="1" i="0" u="none" strike="noStrike" baseline="0" dirty="0">
                <a:solidFill>
                  <a:srgbClr val="000000"/>
                </a:solidFill>
                <a:latin typeface="Calibri" panose="020F0502020204030204" pitchFamily="34" charset="0"/>
              </a:rPr>
              <a:t>Pause</a:t>
            </a:r>
            <a:r>
              <a:rPr lang="en-AU" sz="1400" b="0" i="0" u="none" strike="noStrike" baseline="0" dirty="0">
                <a:solidFill>
                  <a:srgbClr val="000000"/>
                </a:solidFill>
                <a:latin typeface="Calibri" panose="020F0502020204030204" pitchFamily="34" charset="0"/>
              </a:rPr>
              <a:t>. If the match is being played with time on to stop the clock click on the </a:t>
            </a:r>
            <a:r>
              <a:rPr lang="en-AU" sz="1400" b="1" i="0" u="none" strike="noStrike" baseline="0" dirty="0">
                <a:solidFill>
                  <a:srgbClr val="000000"/>
                </a:solidFill>
                <a:latin typeface="Calibri" panose="020F0502020204030204" pitchFamily="34" charset="0"/>
              </a:rPr>
              <a:t>Pause </a:t>
            </a:r>
            <a:r>
              <a:rPr lang="en-AU" sz="1400" b="0" i="0" u="none" strike="noStrike" baseline="0" dirty="0">
                <a:solidFill>
                  <a:srgbClr val="000000"/>
                </a:solidFill>
                <a:latin typeface="Calibri" panose="020F0502020204030204" pitchFamily="34" charset="0"/>
              </a:rPr>
              <a:t>button. If the clock has began counting and you need to make a change click on the  pencil icon and edit page will pop up for you to make changes. </a:t>
            </a:r>
          </a:p>
          <a:p>
            <a:r>
              <a:rPr lang="en-AU" sz="1400" b="0" i="0" u="none" strike="noStrike" baseline="0" dirty="0">
                <a:solidFill>
                  <a:srgbClr val="000000"/>
                </a:solidFill>
                <a:latin typeface="Calibri" panose="020F0502020204030204" pitchFamily="34" charset="0"/>
              </a:rPr>
              <a:t>To add actions to a </a:t>
            </a:r>
            <a:r>
              <a:rPr lang="en-AU" sz="1400" b="1" i="0" u="none" strike="noStrike" baseline="0" dirty="0">
                <a:solidFill>
                  <a:srgbClr val="000000"/>
                </a:solidFill>
                <a:latin typeface="Calibri" panose="020F0502020204030204" pitchFamily="34" charset="0"/>
              </a:rPr>
              <a:t>Player </a:t>
            </a:r>
            <a:r>
              <a:rPr lang="en-AU" sz="1400" b="0" i="0" u="none" strike="noStrike" baseline="0" dirty="0">
                <a:solidFill>
                  <a:srgbClr val="000000"/>
                </a:solidFill>
                <a:latin typeface="Calibri" panose="020F0502020204030204" pitchFamily="34" charset="0"/>
              </a:rPr>
              <a:t>click on the </a:t>
            </a:r>
            <a:r>
              <a:rPr lang="en-AU" sz="1400" b="1" i="0" u="none" strike="noStrike" baseline="0" dirty="0">
                <a:solidFill>
                  <a:srgbClr val="000000"/>
                </a:solidFill>
                <a:latin typeface="Calibri" panose="020F0502020204030204" pitchFamily="34" charset="0"/>
              </a:rPr>
              <a:t>Player </a:t>
            </a:r>
            <a:r>
              <a:rPr lang="en-AU" sz="1400" b="0" i="0" u="none" strike="noStrike" baseline="0" dirty="0">
                <a:solidFill>
                  <a:srgbClr val="000000"/>
                </a:solidFill>
                <a:latin typeface="Calibri" panose="020F0502020204030204" pitchFamily="34" charset="0"/>
              </a:rPr>
              <a:t>and then click on 6 for a goal or click on 1 for a behind or click on CARD then select Yellow or Red – the process can also be done the opposite way i.e. click the action and then click the </a:t>
            </a:r>
            <a:r>
              <a:rPr lang="en-AU" sz="1400" b="1" i="0" u="none" strike="noStrike" baseline="0" dirty="0">
                <a:solidFill>
                  <a:srgbClr val="000000"/>
                </a:solidFill>
                <a:latin typeface="Calibri" panose="020F0502020204030204" pitchFamily="34" charset="0"/>
              </a:rPr>
              <a:t>Player</a:t>
            </a:r>
            <a:r>
              <a:rPr lang="en-AU" sz="1400" b="0" i="0" u="none" strike="noStrike" baseline="0" dirty="0">
                <a:solidFill>
                  <a:srgbClr val="000000"/>
                </a:solidFill>
                <a:latin typeface="Calibri" panose="020F0502020204030204" pitchFamily="34" charset="0"/>
              </a:rPr>
              <a:t>. This will add the actions to the </a:t>
            </a:r>
            <a:r>
              <a:rPr lang="en-AU" sz="1400" b="1" i="0" u="none" strike="noStrike" baseline="0" dirty="0">
                <a:solidFill>
                  <a:srgbClr val="000000"/>
                </a:solidFill>
                <a:latin typeface="Calibri" panose="020F0502020204030204" pitchFamily="34" charset="0"/>
              </a:rPr>
              <a:t>Players </a:t>
            </a:r>
            <a:r>
              <a:rPr lang="en-AU" sz="1400" b="0" i="0" u="none" strike="noStrike" baseline="0" dirty="0">
                <a:solidFill>
                  <a:srgbClr val="000000"/>
                </a:solidFill>
                <a:latin typeface="Calibri" panose="020F0502020204030204" pitchFamily="34" charset="0"/>
              </a:rPr>
              <a:t>and if it a score it will be added to the </a:t>
            </a:r>
            <a:r>
              <a:rPr lang="en-AU" sz="1400" b="1" i="0" u="none" strike="noStrike" baseline="0" dirty="0">
                <a:solidFill>
                  <a:srgbClr val="000000"/>
                </a:solidFill>
                <a:latin typeface="Calibri" panose="020F0502020204030204" pitchFamily="34" charset="0"/>
              </a:rPr>
              <a:t>Team </a:t>
            </a:r>
            <a:r>
              <a:rPr lang="en-AU" sz="1400" b="0" i="0" u="none" strike="noStrike" baseline="0" dirty="0">
                <a:solidFill>
                  <a:srgbClr val="000000"/>
                </a:solidFill>
                <a:latin typeface="Calibri" panose="020F0502020204030204" pitchFamily="34" charset="0"/>
              </a:rPr>
              <a:t>total. If you make an error with either a </a:t>
            </a:r>
            <a:r>
              <a:rPr lang="en-AU" sz="1400" b="1" i="0" u="none" strike="noStrike" baseline="0" dirty="0">
                <a:solidFill>
                  <a:srgbClr val="000000"/>
                </a:solidFill>
                <a:latin typeface="Calibri" panose="020F0502020204030204" pitchFamily="34" charset="0"/>
              </a:rPr>
              <a:t>Team </a:t>
            </a:r>
            <a:r>
              <a:rPr lang="en-AU" sz="1400" b="0" i="0" u="none" strike="noStrike" baseline="0" dirty="0">
                <a:solidFill>
                  <a:srgbClr val="000000"/>
                </a:solidFill>
                <a:latin typeface="Calibri" panose="020F0502020204030204" pitchFamily="34" charset="0"/>
              </a:rPr>
              <a:t>or a </a:t>
            </a:r>
            <a:r>
              <a:rPr lang="en-AU" sz="1400" b="1" i="0" u="none" strike="noStrike" baseline="0" dirty="0">
                <a:solidFill>
                  <a:srgbClr val="000000"/>
                </a:solidFill>
                <a:latin typeface="Calibri" panose="020F0502020204030204" pitchFamily="34" charset="0"/>
              </a:rPr>
              <a:t>Player </a:t>
            </a:r>
            <a:r>
              <a:rPr lang="en-AU" sz="1400" b="0" i="0" u="none" strike="noStrike" baseline="0" dirty="0">
                <a:solidFill>
                  <a:srgbClr val="000000"/>
                </a:solidFill>
                <a:latin typeface="Calibri" panose="020F0502020204030204" pitchFamily="34" charset="0"/>
              </a:rPr>
              <a:t>action click on the icon         and it will be removed. </a:t>
            </a:r>
          </a:p>
          <a:p>
            <a:r>
              <a:rPr lang="en-AU" sz="1400" b="0" i="0" u="none" strike="noStrike" baseline="0" dirty="0">
                <a:solidFill>
                  <a:srgbClr val="000000"/>
                </a:solidFill>
                <a:latin typeface="Calibri" panose="020F0502020204030204" pitchFamily="34" charset="0"/>
              </a:rPr>
              <a:t>To end the quarter click on the icon         in the top left corner and select </a:t>
            </a:r>
            <a:r>
              <a:rPr lang="en-AU" sz="1400" b="1" i="0" u="none" strike="noStrike" baseline="0" dirty="0">
                <a:solidFill>
                  <a:srgbClr val="000000"/>
                </a:solidFill>
                <a:latin typeface="Calibri" panose="020F0502020204030204" pitchFamily="34" charset="0"/>
              </a:rPr>
              <a:t>End Period</a:t>
            </a:r>
            <a:r>
              <a:rPr lang="en-AU" sz="1400" b="0" i="0" u="none" strike="noStrike" baseline="0" dirty="0">
                <a:solidFill>
                  <a:srgbClr val="000000"/>
                </a:solidFill>
                <a:latin typeface="Calibri" panose="020F0502020204030204" pitchFamily="34" charset="0"/>
              </a:rPr>
              <a:t>. To start the next quarter click on the </a:t>
            </a:r>
            <a:r>
              <a:rPr lang="en-AU" sz="1400" b="1" i="0" u="none" strike="noStrike" baseline="0" dirty="0">
                <a:solidFill>
                  <a:srgbClr val="000000"/>
                </a:solidFill>
                <a:latin typeface="Calibri" panose="020F0502020204030204" pitchFamily="34" charset="0"/>
              </a:rPr>
              <a:t>Start </a:t>
            </a:r>
            <a:r>
              <a:rPr lang="en-AU" sz="1400" b="0" i="0" u="none" strike="noStrike" baseline="0" dirty="0">
                <a:solidFill>
                  <a:srgbClr val="000000"/>
                </a:solidFill>
                <a:latin typeface="Calibri" panose="020F0502020204030204" pitchFamily="34" charset="0"/>
              </a:rPr>
              <a:t>button in the top right corner. </a:t>
            </a:r>
          </a:p>
          <a:p>
            <a:r>
              <a:rPr lang="en-AU" sz="1400" b="0" i="0" u="none" strike="noStrike" baseline="0" dirty="0">
                <a:solidFill>
                  <a:srgbClr val="000000"/>
                </a:solidFill>
                <a:latin typeface="Calibri" panose="020F0502020204030204" pitchFamily="34" charset="0"/>
              </a:rPr>
              <a:t>To end the match first you need to end the final quarter, then click on the icon         and select </a:t>
            </a:r>
            <a:r>
              <a:rPr lang="en-AU" sz="1400" b="1" i="0" u="none" strike="noStrike" baseline="0" dirty="0">
                <a:solidFill>
                  <a:srgbClr val="000000"/>
                </a:solidFill>
                <a:latin typeface="Calibri" panose="020F0502020204030204" pitchFamily="34" charset="0"/>
              </a:rPr>
              <a:t>End Game </a:t>
            </a:r>
            <a:r>
              <a:rPr lang="en-AU" sz="1400" b="0" i="0" u="none" strike="noStrike" baseline="0" dirty="0">
                <a:solidFill>
                  <a:srgbClr val="000000"/>
                </a:solidFill>
                <a:latin typeface="Calibri" panose="020F0502020204030204" pitchFamily="34" charset="0"/>
              </a:rPr>
              <a:t>and the </a:t>
            </a:r>
            <a:r>
              <a:rPr lang="en-AU" sz="1400" b="1" i="0" u="none" strike="noStrike" baseline="0" dirty="0">
                <a:solidFill>
                  <a:srgbClr val="000000"/>
                </a:solidFill>
                <a:latin typeface="Calibri" panose="020F0502020204030204" pitchFamily="34" charset="0"/>
              </a:rPr>
              <a:t>Confirm Result </a:t>
            </a:r>
            <a:r>
              <a:rPr lang="en-AU" sz="1400" b="0" i="0" u="none" strike="noStrike" baseline="0" dirty="0">
                <a:solidFill>
                  <a:srgbClr val="000000"/>
                </a:solidFill>
                <a:latin typeface="Calibri" panose="020F0502020204030204" pitchFamily="34" charset="0"/>
              </a:rPr>
              <a:t>page will pop up. </a:t>
            </a:r>
          </a:p>
          <a:p>
            <a:r>
              <a:rPr lang="en-AU" sz="1400" b="0" i="0" u="none" strike="noStrike" baseline="0" dirty="0">
                <a:solidFill>
                  <a:srgbClr val="000000"/>
                </a:solidFill>
                <a:latin typeface="Calibri" panose="020F0502020204030204" pitchFamily="34" charset="0"/>
              </a:rPr>
              <a:t>Click on </a:t>
            </a:r>
            <a:r>
              <a:rPr lang="en-AU" sz="1400" b="1" i="0" u="none" strike="noStrike" baseline="0" dirty="0">
                <a:solidFill>
                  <a:srgbClr val="000000"/>
                </a:solidFill>
                <a:latin typeface="Calibri" panose="020F0502020204030204" pitchFamily="34" charset="0"/>
              </a:rPr>
              <a:t>Submit </a:t>
            </a:r>
            <a:r>
              <a:rPr lang="en-AU" sz="1400" b="0" i="0" u="none" strike="noStrike" baseline="0" dirty="0">
                <a:solidFill>
                  <a:srgbClr val="000000"/>
                </a:solidFill>
                <a:latin typeface="Calibri" panose="020F0502020204030204" pitchFamily="34" charset="0"/>
              </a:rPr>
              <a:t>in the top right corner and the </a:t>
            </a:r>
            <a:r>
              <a:rPr lang="en-AU" sz="1400" b="1" i="0" u="none" strike="noStrike" baseline="0" dirty="0">
                <a:solidFill>
                  <a:srgbClr val="000000"/>
                </a:solidFill>
                <a:latin typeface="Calibri" panose="020F0502020204030204" pitchFamily="34" charset="0"/>
              </a:rPr>
              <a:t>PIN </a:t>
            </a:r>
            <a:r>
              <a:rPr lang="en-AU" sz="1400" b="0" i="0" u="none" strike="noStrike" baseline="0" dirty="0">
                <a:solidFill>
                  <a:srgbClr val="000000"/>
                </a:solidFill>
                <a:latin typeface="Calibri" panose="020F0502020204030204" pitchFamily="34" charset="0"/>
              </a:rPr>
              <a:t>pop up box will appear. </a:t>
            </a:r>
            <a:endParaRPr lang="en-US" sz="1800" dirty="0"/>
          </a:p>
          <a:p>
            <a:endParaRPr lang="en-AU" dirty="0"/>
          </a:p>
        </p:txBody>
      </p:sp>
      <p:sp>
        <p:nvSpPr>
          <p:cNvPr id="3" name="Text Placeholder 2">
            <a:extLst>
              <a:ext uri="{FF2B5EF4-FFF2-40B4-BE49-F238E27FC236}">
                <a16:creationId xmlns:a16="http://schemas.microsoft.com/office/drawing/2014/main" id="{6F81D8E7-CFD0-421E-8BDF-9A7E9F96C6CB}"/>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C5EFF712-BE36-4E9B-8E62-C88EF5BB4D17}"/>
              </a:ext>
            </a:extLst>
          </p:cNvPr>
          <p:cNvSpPr>
            <a:spLocks noGrp="1"/>
          </p:cNvSpPr>
          <p:nvPr>
            <p:ph type="title"/>
          </p:nvPr>
        </p:nvSpPr>
        <p:spPr/>
        <p:txBody>
          <a:bodyPr/>
          <a:lstStyle/>
          <a:p>
            <a:r>
              <a:rPr lang="en-AU" dirty="0"/>
              <a:t>Start electronic scoring</a:t>
            </a:r>
          </a:p>
        </p:txBody>
      </p:sp>
      <p:pic>
        <p:nvPicPr>
          <p:cNvPr id="5" name="Picture 4">
            <a:extLst>
              <a:ext uri="{FF2B5EF4-FFF2-40B4-BE49-F238E27FC236}">
                <a16:creationId xmlns:a16="http://schemas.microsoft.com/office/drawing/2014/main" id="{E3005008-7640-447A-90D9-1864010B8CF4}"/>
              </a:ext>
            </a:extLst>
          </p:cNvPr>
          <p:cNvPicPr>
            <a:picLocks noChangeAspect="1"/>
          </p:cNvPicPr>
          <p:nvPr/>
        </p:nvPicPr>
        <p:blipFill>
          <a:blip r:embed="rId2"/>
          <a:stretch>
            <a:fillRect/>
          </a:stretch>
        </p:blipFill>
        <p:spPr>
          <a:xfrm>
            <a:off x="4438740" y="6377201"/>
            <a:ext cx="1028519" cy="344012"/>
          </a:xfrm>
          <a:prstGeom prst="rect">
            <a:avLst/>
          </a:prstGeom>
        </p:spPr>
      </p:pic>
      <p:pic>
        <p:nvPicPr>
          <p:cNvPr id="6" name="Picture 5">
            <a:extLst>
              <a:ext uri="{FF2B5EF4-FFF2-40B4-BE49-F238E27FC236}">
                <a16:creationId xmlns:a16="http://schemas.microsoft.com/office/drawing/2014/main" id="{2D7C3FE2-D4E2-43A6-B519-F7111B7B86B3}"/>
              </a:ext>
            </a:extLst>
          </p:cNvPr>
          <p:cNvPicPr>
            <a:picLocks noChangeAspect="1"/>
          </p:cNvPicPr>
          <p:nvPr/>
        </p:nvPicPr>
        <p:blipFill>
          <a:blip r:embed="rId3"/>
          <a:stretch>
            <a:fillRect/>
          </a:stretch>
        </p:blipFill>
        <p:spPr>
          <a:xfrm>
            <a:off x="2966362" y="2428487"/>
            <a:ext cx="242911" cy="255924"/>
          </a:xfrm>
          <a:prstGeom prst="rect">
            <a:avLst/>
          </a:prstGeom>
        </p:spPr>
      </p:pic>
      <p:pic>
        <p:nvPicPr>
          <p:cNvPr id="7" name="Picture 6">
            <a:extLst>
              <a:ext uri="{FF2B5EF4-FFF2-40B4-BE49-F238E27FC236}">
                <a16:creationId xmlns:a16="http://schemas.microsoft.com/office/drawing/2014/main" id="{3B0A390D-6190-4C45-97CD-93283D4BE8F9}"/>
              </a:ext>
            </a:extLst>
          </p:cNvPr>
          <p:cNvPicPr>
            <a:picLocks noChangeAspect="1"/>
          </p:cNvPicPr>
          <p:nvPr/>
        </p:nvPicPr>
        <p:blipFill>
          <a:blip r:embed="rId4"/>
          <a:stretch>
            <a:fillRect/>
          </a:stretch>
        </p:blipFill>
        <p:spPr>
          <a:xfrm>
            <a:off x="3209273" y="2768966"/>
            <a:ext cx="254643" cy="248856"/>
          </a:xfrm>
          <a:prstGeom prst="rect">
            <a:avLst/>
          </a:prstGeom>
        </p:spPr>
      </p:pic>
      <p:pic>
        <p:nvPicPr>
          <p:cNvPr id="8" name="Picture 7">
            <a:extLst>
              <a:ext uri="{FF2B5EF4-FFF2-40B4-BE49-F238E27FC236}">
                <a16:creationId xmlns:a16="http://schemas.microsoft.com/office/drawing/2014/main" id="{5CB4DC99-D8C7-4FC9-AB42-D4EB66805A7D}"/>
              </a:ext>
            </a:extLst>
          </p:cNvPr>
          <p:cNvPicPr>
            <a:picLocks noChangeAspect="1"/>
          </p:cNvPicPr>
          <p:nvPr/>
        </p:nvPicPr>
        <p:blipFill>
          <a:blip r:embed="rId4"/>
          <a:stretch>
            <a:fillRect/>
          </a:stretch>
        </p:blipFill>
        <p:spPr>
          <a:xfrm>
            <a:off x="6299452" y="3383344"/>
            <a:ext cx="254643" cy="248856"/>
          </a:xfrm>
          <a:prstGeom prst="rect">
            <a:avLst/>
          </a:prstGeom>
        </p:spPr>
      </p:pic>
      <p:pic>
        <p:nvPicPr>
          <p:cNvPr id="9" name="Content Placeholder 6">
            <a:extLst>
              <a:ext uri="{FF2B5EF4-FFF2-40B4-BE49-F238E27FC236}">
                <a16:creationId xmlns:a16="http://schemas.microsoft.com/office/drawing/2014/main" id="{6CC94773-4308-4A63-8A23-C43B33CE41B5}"/>
              </a:ext>
            </a:extLst>
          </p:cNvPr>
          <p:cNvPicPr>
            <a:picLocks noChangeAspect="1"/>
          </p:cNvPicPr>
          <p:nvPr/>
        </p:nvPicPr>
        <p:blipFill>
          <a:blip r:embed="rId5"/>
          <a:stretch>
            <a:fillRect/>
          </a:stretch>
        </p:blipFill>
        <p:spPr>
          <a:xfrm>
            <a:off x="2574523" y="4231245"/>
            <a:ext cx="4317507" cy="2113305"/>
          </a:xfrm>
          <a:prstGeom prst="rect">
            <a:avLst/>
          </a:prstGeom>
        </p:spPr>
      </p:pic>
    </p:spTree>
    <p:extLst>
      <p:ext uri="{BB962C8B-B14F-4D97-AF65-F5344CB8AC3E}">
        <p14:creationId xmlns:p14="http://schemas.microsoft.com/office/powerpoint/2010/main" val="2035989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06A667-04F7-42F3-BE4E-342499C498F5}"/>
              </a:ext>
            </a:extLst>
          </p:cNvPr>
          <p:cNvSpPr>
            <a:spLocks noGrp="1"/>
          </p:cNvSpPr>
          <p:nvPr>
            <p:ph type="body" sz="quarter" idx="15"/>
          </p:nvPr>
        </p:nvSpPr>
        <p:spPr/>
        <p:txBody>
          <a:bodyPr/>
          <a:lstStyle/>
          <a:p>
            <a:r>
              <a:rPr lang="en-AU" sz="1400" b="0" i="0" u="none" strike="noStrike" baseline="0" dirty="0">
                <a:solidFill>
                  <a:srgbClr val="000000"/>
                </a:solidFill>
                <a:latin typeface="Calibri" panose="020F0502020204030204" pitchFamily="34" charset="0"/>
              </a:rPr>
              <a:t>Add the </a:t>
            </a:r>
            <a:r>
              <a:rPr lang="en-AU" sz="1400" b="1" i="0" u="none" strike="noStrike" baseline="0" dirty="0">
                <a:solidFill>
                  <a:srgbClr val="000000"/>
                </a:solidFill>
                <a:latin typeface="Calibri" panose="020F0502020204030204" pitchFamily="34" charset="0"/>
              </a:rPr>
              <a:t>PIN </a:t>
            </a:r>
            <a:r>
              <a:rPr lang="en-AU" sz="1400" b="0" i="0" u="none" strike="noStrike" baseline="0" dirty="0">
                <a:solidFill>
                  <a:srgbClr val="000000"/>
                </a:solidFill>
                <a:latin typeface="Calibri" panose="020F0502020204030204" pitchFamily="34" charset="0"/>
              </a:rPr>
              <a:t>you created and click on the </a:t>
            </a:r>
            <a:r>
              <a:rPr lang="en-AU" sz="1400" b="1" i="0" u="none" strike="noStrike" baseline="0" dirty="0">
                <a:solidFill>
                  <a:srgbClr val="000000"/>
                </a:solidFill>
                <a:latin typeface="Calibri" panose="020F0502020204030204" pitchFamily="34" charset="0"/>
              </a:rPr>
              <a:t>Confirm </a:t>
            </a:r>
            <a:r>
              <a:rPr lang="en-AU" sz="1400" b="0" i="0" u="none" strike="noStrike" baseline="0" dirty="0">
                <a:solidFill>
                  <a:srgbClr val="000000"/>
                </a:solidFill>
                <a:latin typeface="Calibri" panose="020F0502020204030204" pitchFamily="34" charset="0"/>
              </a:rPr>
              <a:t>button, you will be returned to the </a:t>
            </a:r>
            <a:r>
              <a:rPr lang="en-AU" sz="1400" b="1" i="0" u="none" strike="noStrike" baseline="0" dirty="0">
                <a:solidFill>
                  <a:srgbClr val="000000"/>
                </a:solidFill>
                <a:latin typeface="Calibri" panose="020F0502020204030204" pitchFamily="34" charset="0"/>
              </a:rPr>
              <a:t>Home </a:t>
            </a:r>
            <a:r>
              <a:rPr lang="en-AU" sz="1400" b="0" i="0" u="none" strike="noStrike" baseline="0" dirty="0">
                <a:solidFill>
                  <a:srgbClr val="000000"/>
                </a:solidFill>
                <a:latin typeface="Calibri" panose="020F0502020204030204" pitchFamily="34" charset="0"/>
              </a:rPr>
              <a:t>page which will show the </a:t>
            </a:r>
            <a:r>
              <a:rPr lang="en-AU" sz="1400" b="1" i="0" u="none" strike="noStrike" baseline="0" dirty="0">
                <a:solidFill>
                  <a:srgbClr val="000000"/>
                </a:solidFill>
                <a:latin typeface="Calibri" panose="020F0502020204030204" pitchFamily="34" charset="0"/>
              </a:rPr>
              <a:t>Match </a:t>
            </a:r>
            <a:r>
              <a:rPr lang="en-AU" sz="1400" b="0" i="0" u="none" strike="noStrike" baseline="0" dirty="0">
                <a:solidFill>
                  <a:srgbClr val="000000"/>
                </a:solidFill>
                <a:latin typeface="Calibri" panose="020F0502020204030204" pitchFamily="34" charset="0"/>
              </a:rPr>
              <a:t>in the </a:t>
            </a:r>
            <a:r>
              <a:rPr lang="en-AU" sz="1400" b="1" i="0" u="none" strike="noStrike" baseline="0" dirty="0">
                <a:solidFill>
                  <a:srgbClr val="000000"/>
                </a:solidFill>
                <a:latin typeface="Calibri" panose="020F0502020204030204" pitchFamily="34" charset="0"/>
              </a:rPr>
              <a:t>Completed </a:t>
            </a:r>
            <a:r>
              <a:rPr lang="en-AU" sz="1400" b="0" i="0" u="none" strike="noStrike" baseline="0" dirty="0">
                <a:solidFill>
                  <a:srgbClr val="000000"/>
                </a:solidFill>
                <a:latin typeface="Calibri" panose="020F0502020204030204" pitchFamily="34" charset="0"/>
              </a:rPr>
              <a:t>tab. </a:t>
            </a:r>
          </a:p>
          <a:p>
            <a:r>
              <a:rPr lang="en-AU" sz="1400" b="0" i="0" u="none" strike="noStrike" baseline="0" dirty="0">
                <a:solidFill>
                  <a:srgbClr val="000000"/>
                </a:solidFill>
                <a:latin typeface="Calibri" panose="020F0502020204030204" pitchFamily="34" charset="0"/>
              </a:rPr>
              <a:t>Before closing the page click on the </a:t>
            </a:r>
            <a:r>
              <a:rPr lang="en-AU" sz="1400" b="1" i="0" u="none" strike="noStrike" baseline="0" dirty="0">
                <a:solidFill>
                  <a:srgbClr val="000000"/>
                </a:solidFill>
                <a:latin typeface="Calibri" panose="020F0502020204030204" pitchFamily="34" charset="0"/>
              </a:rPr>
              <a:t>End Session </a:t>
            </a:r>
            <a:r>
              <a:rPr lang="en-AU" sz="1400" b="0" i="0" u="none" strike="noStrike" baseline="0" dirty="0">
                <a:solidFill>
                  <a:srgbClr val="000000"/>
                </a:solidFill>
                <a:latin typeface="Calibri" panose="020F0502020204030204" pitchFamily="34" charset="0"/>
              </a:rPr>
              <a:t>button in the top left corner and the </a:t>
            </a:r>
            <a:r>
              <a:rPr lang="en-AU" sz="1400" b="1" i="0" u="none" strike="noStrike" baseline="0" dirty="0">
                <a:solidFill>
                  <a:srgbClr val="000000"/>
                </a:solidFill>
                <a:latin typeface="Calibri" panose="020F0502020204030204" pitchFamily="34" charset="0"/>
              </a:rPr>
              <a:t>End Session </a:t>
            </a:r>
            <a:r>
              <a:rPr lang="en-AU" sz="1400" b="0" i="0" u="none" strike="noStrike" baseline="0" dirty="0">
                <a:solidFill>
                  <a:srgbClr val="000000"/>
                </a:solidFill>
                <a:latin typeface="Calibri" panose="020F0502020204030204" pitchFamily="34" charset="0"/>
              </a:rPr>
              <a:t>pop up will appear. </a:t>
            </a:r>
            <a:endParaRPr lang="en-AU" sz="1400" dirty="0">
              <a:solidFill>
                <a:srgbClr val="000000"/>
              </a:solidFill>
              <a:latin typeface="Calibri" panose="020F0502020204030204" pitchFamily="34" charset="0"/>
            </a:endParaRPr>
          </a:p>
          <a:p>
            <a:endParaRPr lang="en-AU" sz="1400" b="0" i="0" u="none" strike="noStrike" baseline="0" dirty="0">
              <a:solidFill>
                <a:srgbClr val="000000"/>
              </a:solidFill>
              <a:latin typeface="Calibri" panose="020F0502020204030204" pitchFamily="34" charset="0"/>
            </a:endParaRPr>
          </a:p>
          <a:p>
            <a:endParaRPr lang="en-AU" dirty="0">
              <a:solidFill>
                <a:srgbClr val="000000"/>
              </a:solidFill>
              <a:latin typeface="Calibri" panose="020F0502020204030204" pitchFamily="34" charset="0"/>
            </a:endParaRPr>
          </a:p>
          <a:p>
            <a:endParaRPr lang="en-AU" sz="1400" b="0" i="0" u="none" strike="noStrike" baseline="0" dirty="0">
              <a:solidFill>
                <a:srgbClr val="000000"/>
              </a:solidFill>
              <a:latin typeface="Calibri" panose="020F0502020204030204" pitchFamily="34" charset="0"/>
            </a:endParaRPr>
          </a:p>
          <a:p>
            <a:endParaRPr lang="en-AU" dirty="0">
              <a:solidFill>
                <a:srgbClr val="000000"/>
              </a:solidFill>
              <a:latin typeface="Calibri" panose="020F0502020204030204" pitchFamily="34" charset="0"/>
            </a:endParaRPr>
          </a:p>
          <a:p>
            <a:endParaRPr lang="en-AU" sz="1400" b="0" i="0" u="none" strike="noStrike" baseline="0" dirty="0">
              <a:solidFill>
                <a:srgbClr val="000000"/>
              </a:solidFill>
              <a:latin typeface="Calibri" panose="020F0502020204030204" pitchFamily="34" charset="0"/>
            </a:endParaRPr>
          </a:p>
          <a:p>
            <a:endParaRPr lang="en-AU" dirty="0">
              <a:solidFill>
                <a:srgbClr val="000000"/>
              </a:solidFill>
              <a:latin typeface="Calibri" panose="020F0502020204030204" pitchFamily="34" charset="0"/>
            </a:endParaRPr>
          </a:p>
          <a:p>
            <a:endParaRPr lang="en-AU" sz="1400" b="0" i="0" u="none" strike="noStrike" baseline="0" dirty="0">
              <a:solidFill>
                <a:srgbClr val="000000"/>
              </a:solidFill>
              <a:latin typeface="Calibri" panose="020F0502020204030204" pitchFamily="34" charset="0"/>
            </a:endParaRPr>
          </a:p>
          <a:p>
            <a:endParaRPr lang="en-AU" dirty="0">
              <a:solidFill>
                <a:srgbClr val="000000"/>
              </a:solidFill>
              <a:latin typeface="Calibri" panose="020F0502020204030204" pitchFamily="34" charset="0"/>
            </a:endParaRPr>
          </a:p>
          <a:p>
            <a:r>
              <a:rPr lang="en-AU" sz="1400" b="0" i="0" u="none" strike="noStrike" baseline="0" dirty="0">
                <a:solidFill>
                  <a:srgbClr val="000000"/>
                </a:solidFill>
                <a:latin typeface="Calibri" panose="020F0502020204030204" pitchFamily="34" charset="0"/>
              </a:rPr>
              <a:t>Click on the </a:t>
            </a:r>
            <a:r>
              <a:rPr lang="en-AU" sz="1400" b="1" i="0" u="none" strike="noStrike" baseline="0" dirty="0">
                <a:solidFill>
                  <a:srgbClr val="000000"/>
                </a:solidFill>
                <a:latin typeface="Calibri" panose="020F0502020204030204" pitchFamily="34" charset="0"/>
              </a:rPr>
              <a:t>End Session </a:t>
            </a:r>
            <a:r>
              <a:rPr lang="en-AU" sz="1400" b="0" i="0" u="none" strike="noStrike" baseline="0" dirty="0">
                <a:solidFill>
                  <a:srgbClr val="000000"/>
                </a:solidFill>
                <a:latin typeface="Calibri" panose="020F0502020204030204" pitchFamily="34" charset="0"/>
              </a:rPr>
              <a:t>button and the </a:t>
            </a:r>
            <a:r>
              <a:rPr lang="en-AU" sz="1400" b="1" i="0" u="none" strike="noStrike" baseline="0" dirty="0">
                <a:solidFill>
                  <a:srgbClr val="000000"/>
                </a:solidFill>
                <a:latin typeface="Calibri" panose="020F0502020204030204" pitchFamily="34" charset="0"/>
              </a:rPr>
              <a:t>Authenticate </a:t>
            </a:r>
            <a:r>
              <a:rPr lang="en-AU" sz="1400" b="0" i="0" u="none" strike="noStrike" baseline="0" dirty="0">
                <a:solidFill>
                  <a:srgbClr val="000000"/>
                </a:solidFill>
                <a:latin typeface="Calibri" panose="020F0502020204030204" pitchFamily="34" charset="0"/>
              </a:rPr>
              <a:t>pop up will appear</a:t>
            </a:r>
          </a:p>
          <a:p>
            <a:endParaRPr lang="en-AU" dirty="0"/>
          </a:p>
        </p:txBody>
      </p:sp>
      <p:sp>
        <p:nvSpPr>
          <p:cNvPr id="3" name="Text Placeholder 2">
            <a:extLst>
              <a:ext uri="{FF2B5EF4-FFF2-40B4-BE49-F238E27FC236}">
                <a16:creationId xmlns:a16="http://schemas.microsoft.com/office/drawing/2014/main" id="{A98F60B5-1D42-4B14-A31B-8D992BEB4D46}"/>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B8090D30-8A87-43C9-A32E-9E6FA6C78892}"/>
              </a:ext>
            </a:extLst>
          </p:cNvPr>
          <p:cNvSpPr>
            <a:spLocks noGrp="1"/>
          </p:cNvSpPr>
          <p:nvPr>
            <p:ph type="title"/>
          </p:nvPr>
        </p:nvSpPr>
        <p:spPr/>
        <p:txBody>
          <a:bodyPr/>
          <a:lstStyle/>
          <a:p>
            <a:r>
              <a:rPr lang="en-AU" dirty="0"/>
              <a:t>Ending the session</a:t>
            </a:r>
          </a:p>
        </p:txBody>
      </p:sp>
      <p:pic>
        <p:nvPicPr>
          <p:cNvPr id="5" name="Picture 4">
            <a:extLst>
              <a:ext uri="{FF2B5EF4-FFF2-40B4-BE49-F238E27FC236}">
                <a16:creationId xmlns:a16="http://schemas.microsoft.com/office/drawing/2014/main" id="{3E017508-3724-4EB4-A343-1B534285F920}"/>
              </a:ext>
            </a:extLst>
          </p:cNvPr>
          <p:cNvPicPr>
            <a:picLocks noChangeAspect="1"/>
          </p:cNvPicPr>
          <p:nvPr/>
        </p:nvPicPr>
        <p:blipFill>
          <a:blip r:embed="rId2"/>
          <a:stretch>
            <a:fillRect/>
          </a:stretch>
        </p:blipFill>
        <p:spPr>
          <a:xfrm>
            <a:off x="4438740" y="6377201"/>
            <a:ext cx="1028519" cy="344012"/>
          </a:xfrm>
          <a:prstGeom prst="rect">
            <a:avLst/>
          </a:prstGeom>
        </p:spPr>
      </p:pic>
      <p:pic>
        <p:nvPicPr>
          <p:cNvPr id="6" name="Content Placeholder 6">
            <a:extLst>
              <a:ext uri="{FF2B5EF4-FFF2-40B4-BE49-F238E27FC236}">
                <a16:creationId xmlns:a16="http://schemas.microsoft.com/office/drawing/2014/main" id="{CB03DEC3-9D2F-40CA-8E9D-DB3299A2706D}"/>
              </a:ext>
            </a:extLst>
          </p:cNvPr>
          <p:cNvPicPr>
            <a:picLocks noChangeAspect="1"/>
          </p:cNvPicPr>
          <p:nvPr/>
        </p:nvPicPr>
        <p:blipFill>
          <a:blip r:embed="rId3"/>
          <a:stretch>
            <a:fillRect/>
          </a:stretch>
        </p:blipFill>
        <p:spPr>
          <a:xfrm>
            <a:off x="648107" y="1793367"/>
            <a:ext cx="6301588" cy="3001545"/>
          </a:xfrm>
          <a:prstGeom prst="rect">
            <a:avLst/>
          </a:prstGeom>
        </p:spPr>
      </p:pic>
      <p:pic>
        <p:nvPicPr>
          <p:cNvPr id="7" name="Picture 6">
            <a:extLst>
              <a:ext uri="{FF2B5EF4-FFF2-40B4-BE49-F238E27FC236}">
                <a16:creationId xmlns:a16="http://schemas.microsoft.com/office/drawing/2014/main" id="{032DD32C-3193-48A2-9E6D-D3985850669F}"/>
              </a:ext>
            </a:extLst>
          </p:cNvPr>
          <p:cNvPicPr>
            <a:picLocks noChangeAspect="1"/>
          </p:cNvPicPr>
          <p:nvPr/>
        </p:nvPicPr>
        <p:blipFill>
          <a:blip r:embed="rId4"/>
          <a:stretch>
            <a:fillRect/>
          </a:stretch>
        </p:blipFill>
        <p:spPr>
          <a:xfrm>
            <a:off x="1568796" y="5126420"/>
            <a:ext cx="1733755" cy="1250781"/>
          </a:xfrm>
          <a:prstGeom prst="rect">
            <a:avLst/>
          </a:prstGeom>
        </p:spPr>
      </p:pic>
    </p:spTree>
    <p:extLst>
      <p:ext uri="{BB962C8B-B14F-4D97-AF65-F5344CB8AC3E}">
        <p14:creationId xmlns:p14="http://schemas.microsoft.com/office/powerpoint/2010/main" val="877827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745872-4C2B-4E37-81DB-FC6537AEF15C}"/>
              </a:ext>
            </a:extLst>
          </p:cNvPr>
          <p:cNvSpPr>
            <a:spLocks noGrp="1"/>
          </p:cNvSpPr>
          <p:nvPr>
            <p:ph type="body" sz="quarter" idx="15"/>
          </p:nvPr>
        </p:nvSpPr>
        <p:spPr/>
        <p:txBody>
          <a:bodyPr/>
          <a:lstStyle/>
          <a:p>
            <a:pPr marL="0" indent="0">
              <a:spcAft>
                <a:spcPts val="800"/>
              </a:spcAft>
              <a:buNone/>
            </a:pPr>
            <a:r>
              <a:rPr lang="en-AU" sz="1600" b="1" dirty="0">
                <a:effectLst/>
                <a:ea typeface="Calibri" panose="020F0502020204030204" pitchFamily="34" charset="0"/>
                <a:cs typeface="Times New Roman" panose="02020603050405020304" pitchFamily="18" charset="0"/>
              </a:rPr>
              <a:t>Season Setup Checklist </a:t>
            </a:r>
            <a:endParaRPr lang="en-AU" sz="1600" dirty="0">
              <a:effectLst/>
              <a:ea typeface="Calibri" panose="020F0502020204030204" pitchFamily="34" charset="0"/>
              <a:cs typeface="Times New Roman" panose="02020603050405020304" pitchFamily="18" charset="0"/>
            </a:endParaRPr>
          </a:p>
          <a:p>
            <a:pPr marL="0" indent="0">
              <a:buNone/>
            </a:pPr>
            <a:r>
              <a:rPr lang="en-AU" sz="1100" dirty="0">
                <a:effectLst/>
                <a:ea typeface="Calibri" panose="020F0502020204030204" pitchFamily="34" charset="0"/>
                <a:cs typeface="Wingdings" panose="05000000000000000000" pitchFamily="2" charset="2"/>
              </a:rPr>
              <a:t>o </a:t>
            </a:r>
            <a:r>
              <a:rPr lang="en-AU" sz="1400" b="1" dirty="0">
                <a:effectLst/>
                <a:ea typeface="Calibri" panose="020F0502020204030204" pitchFamily="34" charset="0"/>
                <a:cs typeface="Cambria" panose="02040503050406030204" pitchFamily="18" charset="0"/>
              </a:rPr>
              <a:t>My Organisation -&gt; Admins - update (5 minutes)</a:t>
            </a:r>
            <a:endParaRPr lang="en-AU" sz="1400" dirty="0">
              <a:effectLst/>
              <a:ea typeface="Calibri" panose="020F0502020204030204" pitchFamily="34" charset="0"/>
              <a:cs typeface="Cambria" panose="02040503050406030204" pitchFamily="18" charset="0"/>
            </a:endParaRPr>
          </a:p>
          <a:p>
            <a:pPr marL="0" indent="0">
              <a:buNone/>
            </a:pPr>
            <a:r>
              <a:rPr lang="en-AU" sz="1400" dirty="0">
                <a:effectLst/>
                <a:ea typeface="Calibri" panose="020F0502020204030204" pitchFamily="34" charset="0"/>
                <a:cs typeface="Wingdings" panose="05000000000000000000" pitchFamily="2" charset="2"/>
              </a:rPr>
              <a:t>o </a:t>
            </a:r>
            <a:r>
              <a:rPr lang="en-AU" sz="1400" b="1" dirty="0">
                <a:effectLst/>
                <a:ea typeface="Calibri" panose="020F0502020204030204" pitchFamily="34" charset="0"/>
                <a:cs typeface="Cambria" panose="02040503050406030204" pitchFamily="18" charset="0"/>
              </a:rPr>
              <a:t>My Organisation -&gt; Overview -&gt; Details - update (10 minutes)</a:t>
            </a:r>
            <a:endParaRPr lang="en-AU" sz="1400" dirty="0">
              <a:effectLst/>
              <a:ea typeface="Calibri" panose="020F0502020204030204" pitchFamily="34" charset="0"/>
              <a:cs typeface="Cambria" panose="02040503050406030204" pitchFamily="18" charset="0"/>
            </a:endParaRPr>
          </a:p>
          <a:p>
            <a:pPr marL="0" indent="0">
              <a:buNone/>
            </a:pPr>
            <a:r>
              <a:rPr lang="en-AU" sz="1400" dirty="0">
                <a:effectLst/>
                <a:ea typeface="Calibri" panose="020F0502020204030204" pitchFamily="34" charset="0"/>
                <a:cs typeface="Wingdings" panose="05000000000000000000" pitchFamily="2" charset="2"/>
              </a:rPr>
              <a:t>o </a:t>
            </a:r>
            <a:r>
              <a:rPr lang="en-AU" sz="1400" b="1" dirty="0">
                <a:effectLst/>
                <a:ea typeface="Calibri" panose="020F0502020204030204" pitchFamily="34" charset="0"/>
                <a:cs typeface="Cambria" panose="02040503050406030204" pitchFamily="18" charset="0"/>
              </a:rPr>
              <a:t>My Organisation -&gt; Overview -&gt; Contacts - update (10 minutes)</a:t>
            </a:r>
            <a:endParaRPr lang="en-AU" sz="1400" dirty="0">
              <a:effectLst/>
              <a:ea typeface="Calibri" panose="020F0502020204030204" pitchFamily="34" charset="0"/>
              <a:cs typeface="Cambria" panose="02040503050406030204" pitchFamily="18" charset="0"/>
            </a:endParaRPr>
          </a:p>
          <a:p>
            <a:pPr marL="0" indent="0">
              <a:buNone/>
            </a:pPr>
            <a:r>
              <a:rPr lang="en-AU" sz="1400" dirty="0">
                <a:effectLst/>
                <a:ea typeface="Calibri" panose="020F0502020204030204" pitchFamily="34" charset="0"/>
                <a:cs typeface="Wingdings" panose="05000000000000000000" pitchFamily="2" charset="2"/>
              </a:rPr>
              <a:t>o </a:t>
            </a:r>
            <a:r>
              <a:rPr lang="en-AU" sz="1400" b="1" dirty="0">
                <a:effectLst/>
                <a:ea typeface="Calibri" panose="020F0502020204030204" pitchFamily="34" charset="0"/>
                <a:cs typeface="Cambria" panose="02040503050406030204" pitchFamily="18" charset="0"/>
              </a:rPr>
              <a:t>My Organisation -&gt; Overview -&gt; Payments - update (10 minutes)</a:t>
            </a:r>
            <a:endParaRPr lang="en-AU" sz="1400" dirty="0">
              <a:effectLst/>
              <a:ea typeface="Calibri" panose="020F0502020204030204" pitchFamily="34" charset="0"/>
              <a:cs typeface="Cambria" panose="02040503050406030204" pitchFamily="18" charset="0"/>
            </a:endParaRPr>
          </a:p>
          <a:p>
            <a:pPr marL="0" indent="0">
              <a:buNone/>
            </a:pPr>
            <a:r>
              <a:rPr lang="en-AU" sz="1400" dirty="0">
                <a:effectLst/>
                <a:ea typeface="Calibri" panose="020F0502020204030204" pitchFamily="34" charset="0"/>
                <a:cs typeface="Wingdings" panose="05000000000000000000" pitchFamily="2" charset="2"/>
              </a:rPr>
              <a:t>o </a:t>
            </a:r>
            <a:r>
              <a:rPr lang="en-AU" sz="1400" b="1" dirty="0">
                <a:effectLst/>
                <a:ea typeface="Calibri" panose="020F0502020204030204" pitchFamily="34" charset="0"/>
                <a:cs typeface="Cambria" panose="02040503050406030204" pitchFamily="18" charset="0"/>
              </a:rPr>
              <a:t>Settings -&gt; General -&gt; Government Vouchers - setup (1 minute)</a:t>
            </a:r>
            <a:endParaRPr lang="en-AU" sz="1400" dirty="0">
              <a:effectLst/>
              <a:ea typeface="Calibri" panose="020F0502020204030204" pitchFamily="34" charset="0"/>
              <a:cs typeface="Cambria" panose="02040503050406030204" pitchFamily="18" charset="0"/>
            </a:endParaRPr>
          </a:p>
          <a:p>
            <a:pPr marL="0" indent="0">
              <a:buNone/>
            </a:pPr>
            <a:r>
              <a:rPr lang="en-AU" sz="1400" dirty="0">
                <a:effectLst/>
                <a:ea typeface="Calibri" panose="020F0502020204030204" pitchFamily="34" charset="0"/>
                <a:cs typeface="Wingdings" panose="05000000000000000000" pitchFamily="2" charset="2"/>
              </a:rPr>
              <a:t>o </a:t>
            </a:r>
            <a:r>
              <a:rPr lang="en-AU" sz="1400" b="1" dirty="0">
                <a:effectLst/>
                <a:ea typeface="Calibri" panose="020F0502020204030204" pitchFamily="34" charset="0"/>
                <a:cs typeface="Cambria" panose="02040503050406030204" pitchFamily="18" charset="0"/>
              </a:rPr>
              <a:t>Settings -&gt; General -&gt; Integrations - setup Mailchimp (15 minutes)</a:t>
            </a:r>
            <a:endParaRPr lang="en-AU" sz="1400" dirty="0">
              <a:effectLst/>
              <a:ea typeface="Calibri" panose="020F0502020204030204" pitchFamily="34" charset="0"/>
              <a:cs typeface="Cambria" panose="02040503050406030204" pitchFamily="18" charset="0"/>
            </a:endParaRPr>
          </a:p>
          <a:p>
            <a:pPr marL="0" indent="0">
              <a:buNone/>
            </a:pPr>
            <a:r>
              <a:rPr lang="en-AU" sz="1400" dirty="0">
                <a:effectLst/>
                <a:ea typeface="Calibri" panose="020F0502020204030204" pitchFamily="34" charset="0"/>
                <a:cs typeface="Wingdings" panose="05000000000000000000" pitchFamily="2" charset="2"/>
              </a:rPr>
              <a:t>o </a:t>
            </a:r>
            <a:r>
              <a:rPr lang="en-AU" sz="1400" b="1" dirty="0">
                <a:effectLst/>
                <a:ea typeface="Calibri" panose="020F0502020204030204" pitchFamily="34" charset="0"/>
                <a:cs typeface="Cambria" panose="02040503050406030204" pitchFamily="18" charset="0"/>
              </a:rPr>
              <a:t>Transfers -&gt; Settings - add notification emails &amp; update auto approval (2 minutes)</a:t>
            </a:r>
            <a:r>
              <a:rPr lang="en-AU" sz="1400" dirty="0">
                <a:effectLst/>
                <a:ea typeface="Calibri" panose="020F0502020204030204" pitchFamily="34" charset="0"/>
                <a:cs typeface="Cambria" panose="02040503050406030204" pitchFamily="18" charset="0"/>
              </a:rPr>
              <a:t> </a:t>
            </a:r>
          </a:p>
          <a:p>
            <a:pPr marL="0" indent="0">
              <a:buNone/>
            </a:pPr>
            <a:r>
              <a:rPr lang="en-AU" sz="1400" dirty="0">
                <a:effectLst/>
                <a:ea typeface="Calibri" panose="020F0502020204030204" pitchFamily="34" charset="0"/>
                <a:cs typeface="Wingdings" panose="05000000000000000000" pitchFamily="2" charset="2"/>
              </a:rPr>
              <a:t>o </a:t>
            </a:r>
            <a:r>
              <a:rPr lang="en-AU" sz="1400" b="1" dirty="0">
                <a:effectLst/>
                <a:ea typeface="Calibri" panose="020F0502020204030204" pitchFamily="34" charset="0"/>
                <a:cs typeface="Cambria" panose="02040503050406030204" pitchFamily="18" charset="0"/>
              </a:rPr>
              <a:t>Merchandise -&gt; Products – add products (If required) (15 minutes) </a:t>
            </a:r>
            <a:r>
              <a:rPr lang="en-AU" sz="1400" dirty="0">
                <a:effectLst/>
                <a:ea typeface="Calibri" panose="020F0502020204030204" pitchFamily="34" charset="0"/>
                <a:cs typeface="Cambria" panose="02040503050406030204" pitchFamily="18" charset="0"/>
              </a:rPr>
              <a:t> </a:t>
            </a:r>
          </a:p>
          <a:p>
            <a:pPr marL="0" indent="0">
              <a:buNone/>
            </a:pPr>
            <a:r>
              <a:rPr lang="en-AU" sz="1400" dirty="0">
                <a:effectLst/>
                <a:ea typeface="Calibri" panose="020F0502020204030204" pitchFamily="34" charset="0"/>
                <a:cs typeface="Wingdings" panose="05000000000000000000" pitchFamily="2" charset="2"/>
              </a:rPr>
              <a:t>o </a:t>
            </a:r>
            <a:r>
              <a:rPr lang="en-AU" sz="1400" b="1" dirty="0">
                <a:effectLst/>
                <a:ea typeface="Calibri" panose="020F0502020204030204" pitchFamily="34" charset="0"/>
                <a:cs typeface="Cambria" panose="02040503050406030204" pitchFamily="18" charset="0"/>
              </a:rPr>
              <a:t>Competitions -&gt; My Competitions -&gt; Registration -&gt; Custom Fields - add (if required) (5 minutes) </a:t>
            </a:r>
            <a:r>
              <a:rPr lang="en-AU" sz="1400" dirty="0">
                <a:effectLst/>
                <a:ea typeface="Calibri" panose="020F0502020204030204" pitchFamily="34" charset="0"/>
                <a:cs typeface="Wingdings" panose="05000000000000000000" pitchFamily="2" charset="2"/>
              </a:rPr>
              <a:t>o </a:t>
            </a:r>
            <a:r>
              <a:rPr lang="en-AU" sz="1400" b="1" dirty="0">
                <a:effectLst/>
                <a:ea typeface="Calibri" panose="020F0502020204030204" pitchFamily="34" charset="0"/>
                <a:cs typeface="Cambria" panose="02040503050406030204" pitchFamily="18" charset="0"/>
              </a:rPr>
              <a:t>Competitions -&gt; My Competitions -&gt; Registration -&gt; Forms – configure Participant to Club form (15 minutes)</a:t>
            </a:r>
            <a:endParaRPr lang="en-AU" sz="1400" dirty="0"/>
          </a:p>
          <a:p>
            <a:endParaRPr lang="en-AU" dirty="0"/>
          </a:p>
        </p:txBody>
      </p:sp>
      <p:sp>
        <p:nvSpPr>
          <p:cNvPr id="3" name="Text Placeholder 2">
            <a:extLst>
              <a:ext uri="{FF2B5EF4-FFF2-40B4-BE49-F238E27FC236}">
                <a16:creationId xmlns:a16="http://schemas.microsoft.com/office/drawing/2014/main" id="{CD3269B9-508A-4530-9B8C-EF605AF88F4B}"/>
              </a:ext>
            </a:extLst>
          </p:cNvPr>
          <p:cNvSpPr>
            <a:spLocks noGrp="1"/>
          </p:cNvSpPr>
          <p:nvPr>
            <p:ph type="body" sz="quarter" idx="13"/>
          </p:nvPr>
        </p:nvSpPr>
        <p:spPr/>
        <p:txBody>
          <a:bodyPr/>
          <a:lstStyle/>
          <a:p>
            <a:endParaRPr lang="en-AU" b="1" dirty="0"/>
          </a:p>
        </p:txBody>
      </p:sp>
      <p:sp>
        <p:nvSpPr>
          <p:cNvPr id="4" name="Title 3">
            <a:extLst>
              <a:ext uri="{FF2B5EF4-FFF2-40B4-BE49-F238E27FC236}">
                <a16:creationId xmlns:a16="http://schemas.microsoft.com/office/drawing/2014/main" id="{C239F59E-51D7-483B-A776-0B560CA884AA}"/>
              </a:ext>
            </a:extLst>
          </p:cNvPr>
          <p:cNvSpPr>
            <a:spLocks noGrp="1"/>
          </p:cNvSpPr>
          <p:nvPr>
            <p:ph type="title"/>
          </p:nvPr>
        </p:nvSpPr>
        <p:spPr/>
        <p:txBody>
          <a:bodyPr/>
          <a:lstStyle/>
          <a:p>
            <a:r>
              <a:rPr lang="en-AU" dirty="0"/>
              <a:t>Season Set Up Checklist</a:t>
            </a:r>
          </a:p>
        </p:txBody>
      </p:sp>
      <p:pic>
        <p:nvPicPr>
          <p:cNvPr id="5" name="Picture 4">
            <a:extLst>
              <a:ext uri="{FF2B5EF4-FFF2-40B4-BE49-F238E27FC236}">
                <a16:creationId xmlns:a16="http://schemas.microsoft.com/office/drawing/2014/main" id="{11A58385-3D63-43F3-8527-DA953CCB141F}"/>
              </a:ext>
            </a:extLst>
          </p:cNvPr>
          <p:cNvPicPr>
            <a:picLocks noChangeAspect="1"/>
          </p:cNvPicPr>
          <p:nvPr/>
        </p:nvPicPr>
        <p:blipFill>
          <a:blip r:embed="rId2"/>
          <a:stretch>
            <a:fillRect/>
          </a:stretch>
        </p:blipFill>
        <p:spPr>
          <a:xfrm>
            <a:off x="4438740" y="6377201"/>
            <a:ext cx="1028519" cy="344012"/>
          </a:xfrm>
          <a:prstGeom prst="rect">
            <a:avLst/>
          </a:prstGeom>
        </p:spPr>
      </p:pic>
    </p:spTree>
    <p:extLst>
      <p:ext uri="{BB962C8B-B14F-4D97-AF65-F5344CB8AC3E}">
        <p14:creationId xmlns:p14="http://schemas.microsoft.com/office/powerpoint/2010/main" val="3648247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C99DB-EB6F-44C4-9A90-C15FF1291D19}"/>
              </a:ext>
            </a:extLst>
          </p:cNvPr>
          <p:cNvSpPr>
            <a:spLocks noGrp="1"/>
          </p:cNvSpPr>
          <p:nvPr>
            <p:ph type="body" sz="quarter" idx="15"/>
          </p:nvPr>
        </p:nvSpPr>
        <p:spPr/>
        <p:txBody>
          <a:bodyPr/>
          <a:lstStyle/>
          <a:p>
            <a:r>
              <a:rPr lang="en-AU" sz="1400" dirty="0">
                <a:latin typeface="Arial" panose="020B0604020202020204" pitchFamily="34" charset="0"/>
                <a:ea typeface="Calibri" panose="020F0502020204030204" pitchFamily="34" charset="0"/>
                <a:cs typeface="Times New Roman" panose="02020603050405020304" pitchFamily="18" charset="0"/>
              </a:rPr>
              <a:t>For support please contact your Super User. </a:t>
            </a:r>
          </a:p>
          <a:p>
            <a:r>
              <a:rPr lang="en-AU" sz="1400" dirty="0">
                <a:latin typeface="Arial" panose="020B0604020202020204" pitchFamily="34" charset="0"/>
                <a:ea typeface="Calibri" panose="020F0502020204030204" pitchFamily="34" charset="0"/>
                <a:cs typeface="Times New Roman" panose="02020603050405020304" pitchFamily="18" charset="0"/>
              </a:rPr>
              <a:t>Please use the </a:t>
            </a:r>
            <a:r>
              <a:rPr lang="en-AU" sz="1400" u="sng" dirty="0">
                <a:latin typeface="Calibri" panose="020F0502020204030204" pitchFamily="34" charset="0"/>
                <a:ea typeface="Times New Roman" panose="02020603050405020304" pitchFamily="18" charset="0"/>
                <a:cs typeface="Calibri" panose="020F0502020204030204" pitchFamily="34" charset="0"/>
                <a:hlinkClick r:id="rId2"/>
              </a:rPr>
              <a:t>COMMUNITY-CLUB-USER-GUIDE.pdf (afl.com.au)</a:t>
            </a:r>
            <a:r>
              <a:rPr lang="en-AU" sz="1400" u="sng" dirty="0">
                <a:latin typeface="Calibri" panose="020F0502020204030204" pitchFamily="34" charset="0"/>
                <a:ea typeface="Times New Roman" panose="02020603050405020304" pitchFamily="18" charset="0"/>
                <a:cs typeface="Calibri" panose="020F0502020204030204" pitchFamily="34" charset="0"/>
              </a:rPr>
              <a:t> </a:t>
            </a:r>
          </a:p>
          <a:p>
            <a:r>
              <a:rPr lang="en-AU" sz="1400" u="sng" dirty="0">
                <a:latin typeface="Calibri" panose="020F0502020204030204" pitchFamily="34" charset="0"/>
                <a:ea typeface="Calibri" panose="020F0502020204030204" pitchFamily="34" charset="0"/>
                <a:cs typeface="Calibri" panose="020F0502020204030204" pitchFamily="34" charset="0"/>
              </a:rPr>
              <a:t>AFL Club help website. </a:t>
            </a:r>
          </a:p>
          <a:p>
            <a:endParaRPr lang="en-AU" u="sng" dirty="0">
              <a:latin typeface="Calibri" panose="020F0502020204030204" pitchFamily="34" charset="0"/>
              <a:ea typeface="Calibri" panose="020F0502020204030204" pitchFamily="34" charset="0"/>
              <a:cs typeface="Calibri" panose="020F0502020204030204" pitchFamily="34" charset="0"/>
            </a:endParaRPr>
          </a:p>
          <a:p>
            <a:endParaRPr lang="en-AU" sz="1400" u="sng" dirty="0">
              <a:latin typeface="Calibri" panose="020F0502020204030204" pitchFamily="34" charset="0"/>
              <a:ea typeface="Calibri" panose="020F0502020204030204" pitchFamily="34" charset="0"/>
              <a:cs typeface="Calibri" panose="020F0502020204030204" pitchFamily="34" charset="0"/>
            </a:endParaRPr>
          </a:p>
          <a:p>
            <a:endParaRPr lang="en-AU" u="sng" dirty="0">
              <a:latin typeface="Calibri" panose="020F0502020204030204" pitchFamily="34" charset="0"/>
              <a:ea typeface="Calibri" panose="020F0502020204030204" pitchFamily="34" charset="0"/>
              <a:cs typeface="Calibri" panose="020F0502020204030204" pitchFamily="34" charset="0"/>
            </a:endParaRPr>
          </a:p>
          <a:p>
            <a:endParaRPr lang="en-AU" sz="1400" u="sng" dirty="0">
              <a:latin typeface="Calibri" panose="020F0502020204030204" pitchFamily="34" charset="0"/>
              <a:ea typeface="Calibri" panose="020F0502020204030204" pitchFamily="34" charset="0"/>
              <a:cs typeface="Calibri" panose="020F0502020204030204" pitchFamily="34" charset="0"/>
            </a:endParaRPr>
          </a:p>
          <a:p>
            <a:endParaRPr lang="en-AU" u="sng" dirty="0">
              <a:latin typeface="Calibri" panose="020F0502020204030204" pitchFamily="34" charset="0"/>
              <a:ea typeface="Calibri" panose="020F0502020204030204" pitchFamily="34" charset="0"/>
              <a:cs typeface="Calibri" panose="020F0502020204030204" pitchFamily="34" charset="0"/>
            </a:endParaRPr>
          </a:p>
          <a:p>
            <a:endParaRPr lang="en-AU" sz="1400" u="sng" dirty="0">
              <a:latin typeface="Calibri" panose="020F0502020204030204" pitchFamily="34" charset="0"/>
              <a:ea typeface="Calibri" panose="020F0502020204030204" pitchFamily="34" charset="0"/>
              <a:cs typeface="Calibri" panose="020F0502020204030204" pitchFamily="34" charset="0"/>
            </a:endParaRPr>
          </a:p>
          <a:p>
            <a:r>
              <a:rPr lang="en-AU" sz="1400" dirty="0">
                <a:latin typeface="Arial" panose="020B0604020202020204" pitchFamily="34" charset="0"/>
                <a:ea typeface="Calibri" panose="020F0502020204030204" pitchFamily="34" charset="0"/>
                <a:cs typeface="Times New Roman" panose="02020603050405020304" pitchFamily="18" charset="0"/>
              </a:rPr>
              <a:t>Please use the </a:t>
            </a:r>
            <a:r>
              <a:rPr lang="en-AU" sz="1400" u="sng" dirty="0">
                <a:latin typeface="Calibri" panose="020F0502020204030204" pitchFamily="34" charset="0"/>
                <a:ea typeface="Times New Roman" panose="02020603050405020304" pitchFamily="18" charset="0"/>
                <a:cs typeface="Calibri" panose="020F0502020204030204" pitchFamily="34" charset="0"/>
                <a:hlinkClick r:id="rId2"/>
              </a:rPr>
              <a:t>COMMUNITY-CLUB-USER-GUIDE.pdf (afl.com.au)</a:t>
            </a:r>
            <a:r>
              <a:rPr lang="en-AU" sz="1400" u="sng" dirty="0">
                <a:latin typeface="Calibri" panose="020F0502020204030204" pitchFamily="34" charset="0"/>
                <a:ea typeface="Times New Roman" panose="02020603050405020304" pitchFamily="18" charset="0"/>
                <a:cs typeface="Calibri" panose="020F0502020204030204" pitchFamily="34" charset="0"/>
              </a:rPr>
              <a:t> </a:t>
            </a:r>
          </a:p>
          <a:p>
            <a:pPr marL="0" indent="0" algn="ctr">
              <a:buNone/>
            </a:pPr>
            <a:r>
              <a:rPr lang="en-AU" sz="1400" b="1" i="0" u="none" strike="noStrike" baseline="0" dirty="0">
                <a:latin typeface="Calibri" panose="020F0502020204030204" pitchFamily="34" charset="0"/>
                <a:cs typeface="Calibri" panose="020F0502020204030204" pitchFamily="34" charset="0"/>
              </a:rPr>
              <a:t>AFL Customer Service Team </a:t>
            </a:r>
            <a:endParaRPr lang="en-AU" sz="1400" b="0" i="0" u="none" strike="noStrike" baseline="0" dirty="0">
              <a:latin typeface="Calibri" panose="020F0502020204030204" pitchFamily="34" charset="0"/>
              <a:cs typeface="Calibri" panose="020F0502020204030204" pitchFamily="34" charset="0"/>
            </a:endParaRPr>
          </a:p>
          <a:p>
            <a:pPr marL="0" indent="0" algn="ctr">
              <a:buNone/>
            </a:pPr>
            <a:r>
              <a:rPr lang="en-AU" sz="1400" b="0" i="0" u="none" strike="noStrike" baseline="0" dirty="0">
                <a:solidFill>
                  <a:srgbClr val="000000"/>
                </a:solidFill>
                <a:latin typeface="Calibri" panose="020F0502020204030204" pitchFamily="34" charset="0"/>
              </a:rPr>
              <a:t>Our friendly staff are always here to assist all questions relating to Community Football. Please contact our Customer Service staff on 1800 PLAYAFL or </a:t>
            </a:r>
            <a:r>
              <a:rPr lang="en-AU" sz="1400" b="0" i="0" u="none" strike="noStrike" baseline="0" dirty="0">
                <a:solidFill>
                  <a:srgbClr val="0000FF"/>
                </a:solidFill>
                <a:latin typeface="Calibri" panose="020F0502020204030204" pitchFamily="34" charset="0"/>
              </a:rPr>
              <a:t>clubhelp@afl.com.au </a:t>
            </a:r>
            <a:r>
              <a:rPr lang="en-AU" sz="1400" b="0" i="0" u="none" strike="noStrike" baseline="0" dirty="0">
                <a:solidFill>
                  <a:srgbClr val="000000"/>
                </a:solidFill>
                <a:latin typeface="Calibri" panose="020F0502020204030204" pitchFamily="34" charset="0"/>
              </a:rPr>
              <a:t>who will be able to assist and make your valuable role that much easier. The team are there to help your association admins, club admins and participants as well, so for any questions that they may have on their registration or Community Football leave it to our Customer Service team. </a:t>
            </a:r>
            <a:endParaRPr lang="en-AU" dirty="0"/>
          </a:p>
          <a:p>
            <a:endParaRPr lang="en-AU" sz="14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3" name="Text Placeholder 2">
            <a:extLst>
              <a:ext uri="{FF2B5EF4-FFF2-40B4-BE49-F238E27FC236}">
                <a16:creationId xmlns:a16="http://schemas.microsoft.com/office/drawing/2014/main" id="{ACE5CBDA-AC64-47F3-966D-F39594FB332E}"/>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5B57ACB9-D43C-486F-BE30-9C565F0BB8AF}"/>
              </a:ext>
            </a:extLst>
          </p:cNvPr>
          <p:cNvSpPr>
            <a:spLocks noGrp="1"/>
          </p:cNvSpPr>
          <p:nvPr>
            <p:ph type="title"/>
          </p:nvPr>
        </p:nvSpPr>
        <p:spPr/>
        <p:txBody>
          <a:bodyPr/>
          <a:lstStyle/>
          <a:p>
            <a:r>
              <a:rPr lang="en-AU" dirty="0"/>
              <a:t>More Information and Support </a:t>
            </a:r>
          </a:p>
        </p:txBody>
      </p:sp>
      <p:pic>
        <p:nvPicPr>
          <p:cNvPr id="5" name="Picture 4">
            <a:extLst>
              <a:ext uri="{FF2B5EF4-FFF2-40B4-BE49-F238E27FC236}">
                <a16:creationId xmlns:a16="http://schemas.microsoft.com/office/drawing/2014/main" id="{9B4887C4-DE96-4B11-9D5C-CC6E00FBBCEA}"/>
              </a:ext>
            </a:extLst>
          </p:cNvPr>
          <p:cNvPicPr>
            <a:picLocks noChangeAspect="1"/>
          </p:cNvPicPr>
          <p:nvPr/>
        </p:nvPicPr>
        <p:blipFill>
          <a:blip r:embed="rId3"/>
          <a:stretch>
            <a:fillRect/>
          </a:stretch>
        </p:blipFill>
        <p:spPr>
          <a:xfrm>
            <a:off x="4438740" y="6377201"/>
            <a:ext cx="1028519" cy="344012"/>
          </a:xfrm>
          <a:prstGeom prst="rect">
            <a:avLst/>
          </a:prstGeom>
        </p:spPr>
      </p:pic>
      <p:pic>
        <p:nvPicPr>
          <p:cNvPr id="6" name="Picture 5" descr="A screenshot of a computer&#10;&#10;Description automatically generated with medium confidence">
            <a:extLst>
              <a:ext uri="{FF2B5EF4-FFF2-40B4-BE49-F238E27FC236}">
                <a16:creationId xmlns:a16="http://schemas.microsoft.com/office/drawing/2014/main" id="{BF7B582E-BEB3-4DF4-BDE0-A4469C46E122}"/>
              </a:ext>
            </a:extLst>
          </p:cNvPr>
          <p:cNvPicPr/>
          <p:nvPr/>
        </p:nvPicPr>
        <p:blipFill>
          <a:blip r:embed="rId4"/>
          <a:stretch>
            <a:fillRect/>
          </a:stretch>
        </p:blipFill>
        <p:spPr>
          <a:xfrm>
            <a:off x="594740" y="1985454"/>
            <a:ext cx="5145405" cy="2247900"/>
          </a:xfrm>
          <a:prstGeom prst="rect">
            <a:avLst/>
          </a:prstGeom>
        </p:spPr>
      </p:pic>
    </p:spTree>
    <p:extLst>
      <p:ext uri="{BB962C8B-B14F-4D97-AF65-F5344CB8AC3E}">
        <p14:creationId xmlns:p14="http://schemas.microsoft.com/office/powerpoint/2010/main" val="317651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266700" y="952501"/>
            <a:ext cx="3543455" cy="5359399"/>
          </a:xfrm>
        </p:spPr>
        <p:txBody>
          <a:bodyPr/>
          <a:lstStyle/>
          <a:p>
            <a:r>
              <a:rPr lang="en-AU" sz="1400" b="0" i="0" u="none" strike="noStrike" baseline="0" dirty="0"/>
              <a:t>To assist your familiarisation with PlayHQ, a sample Competition Grade has been set up along with the relevant Clubs. This will enable you to enter results each week, view ladder updates, use the electronic scoring functionality and test out features related to the weekly running of competitions. </a:t>
            </a:r>
          </a:p>
          <a:p>
            <a:r>
              <a:rPr lang="en-AU" sz="1400" b="0" i="0" u="none" strike="noStrike" baseline="0" dirty="0"/>
              <a:t>This will allow you to enter fees when setting up sample registration forms or creating merchandise products. If you are attempting to complete a registration which requires payment you can use the below dummy Credit Card details: </a:t>
            </a:r>
          </a:p>
          <a:p>
            <a:pPr marL="0" indent="0">
              <a:buNone/>
            </a:pPr>
            <a:r>
              <a:rPr lang="en-AU" sz="1400" b="0" i="0" u="none" strike="noStrike" baseline="0" dirty="0"/>
              <a:t>CC: 4242 4242 4242 4242 </a:t>
            </a:r>
          </a:p>
          <a:p>
            <a:pPr marL="0" indent="0">
              <a:buNone/>
            </a:pPr>
            <a:r>
              <a:rPr lang="en-AU" sz="1400" b="0" i="0" u="none" strike="noStrike" baseline="0" dirty="0"/>
              <a:t>Expiry date: 02/24 CCV: 222 </a:t>
            </a:r>
            <a:endParaRPr lang="en-AU" sz="1400" dirty="0"/>
          </a:p>
          <a:p>
            <a:endParaRPr lang="en-AU" dirty="0"/>
          </a:p>
        </p:txBody>
      </p:sp>
      <p:sp>
        <p:nvSpPr>
          <p:cNvPr id="2" name="Title 1"/>
          <p:cNvSpPr>
            <a:spLocks noGrp="1"/>
          </p:cNvSpPr>
          <p:nvPr>
            <p:ph type="title"/>
          </p:nvPr>
        </p:nvSpPr>
        <p:spPr/>
        <p:txBody>
          <a:bodyPr/>
          <a:lstStyle/>
          <a:p>
            <a:r>
              <a:rPr lang="en-AU" dirty="0"/>
              <a:t>Test Platform</a:t>
            </a:r>
          </a:p>
        </p:txBody>
      </p:sp>
      <p:pic>
        <p:nvPicPr>
          <p:cNvPr id="5" name="Picture 4">
            <a:extLst>
              <a:ext uri="{FF2B5EF4-FFF2-40B4-BE49-F238E27FC236}">
                <a16:creationId xmlns:a16="http://schemas.microsoft.com/office/drawing/2014/main" id="{14C29383-E00E-4712-B186-7CD64CD2D01B}"/>
              </a:ext>
            </a:extLst>
          </p:cNvPr>
          <p:cNvPicPr>
            <a:picLocks noChangeAspect="1"/>
          </p:cNvPicPr>
          <p:nvPr/>
        </p:nvPicPr>
        <p:blipFill>
          <a:blip r:embed="rId3"/>
          <a:stretch>
            <a:fillRect/>
          </a:stretch>
        </p:blipFill>
        <p:spPr>
          <a:xfrm>
            <a:off x="4131354" y="258684"/>
            <a:ext cx="5194235" cy="39404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1E5CCAF7-B5AD-4895-8D64-B33A7F4ABBE0}"/>
              </a:ext>
            </a:extLst>
          </p:cNvPr>
          <p:cNvPicPr>
            <a:picLocks noChangeAspect="1"/>
          </p:cNvPicPr>
          <p:nvPr/>
        </p:nvPicPr>
        <p:blipFill>
          <a:blip r:embed="rId4"/>
          <a:stretch>
            <a:fillRect/>
          </a:stretch>
        </p:blipFill>
        <p:spPr>
          <a:xfrm>
            <a:off x="4002555" y="4564551"/>
            <a:ext cx="5420845" cy="1761774"/>
          </a:xfrm>
          <a:prstGeom prst="rect">
            <a:avLst/>
          </a:prstGeom>
        </p:spPr>
      </p:pic>
      <p:pic>
        <p:nvPicPr>
          <p:cNvPr id="8" name="Picture 7">
            <a:extLst>
              <a:ext uri="{FF2B5EF4-FFF2-40B4-BE49-F238E27FC236}">
                <a16:creationId xmlns:a16="http://schemas.microsoft.com/office/drawing/2014/main" id="{9C676E94-A9A7-423C-AA4A-A629C3020367}"/>
              </a:ext>
            </a:extLst>
          </p:cNvPr>
          <p:cNvPicPr>
            <a:picLocks noChangeAspect="1"/>
          </p:cNvPicPr>
          <p:nvPr/>
        </p:nvPicPr>
        <p:blipFill>
          <a:blip r:embed="rId5"/>
          <a:stretch>
            <a:fillRect/>
          </a:stretch>
        </p:blipFill>
        <p:spPr>
          <a:xfrm>
            <a:off x="4438740" y="6326325"/>
            <a:ext cx="1028519" cy="344012"/>
          </a:xfrm>
          <a:prstGeom prst="rect">
            <a:avLst/>
          </a:prstGeom>
        </p:spPr>
      </p:pic>
      <p:sp>
        <p:nvSpPr>
          <p:cNvPr id="9" name="TextBox 8">
            <a:extLst>
              <a:ext uri="{FF2B5EF4-FFF2-40B4-BE49-F238E27FC236}">
                <a16:creationId xmlns:a16="http://schemas.microsoft.com/office/drawing/2014/main" id="{9B064604-8B2E-4F0F-A6EC-F37BCF3CB514}"/>
              </a:ext>
            </a:extLst>
          </p:cNvPr>
          <p:cNvSpPr txBox="1"/>
          <p:nvPr/>
        </p:nvSpPr>
        <p:spPr>
          <a:xfrm>
            <a:off x="2476870" y="3130248"/>
            <a:ext cx="4953740" cy="369332"/>
          </a:xfrm>
          <a:prstGeom prst="rect">
            <a:avLst/>
          </a:prstGeom>
          <a:noFill/>
        </p:spPr>
        <p:txBody>
          <a:bodyPr wrap="square">
            <a:spAutoFit/>
          </a:bodyPr>
          <a:lstStyle/>
          <a:p>
            <a:r>
              <a:rPr lang="en-AU" sz="1800" b="0" i="0" u="none" strike="noStrike" baseline="0" dirty="0"/>
              <a:t>	</a:t>
            </a:r>
          </a:p>
        </p:txBody>
      </p:sp>
      <p:sp>
        <p:nvSpPr>
          <p:cNvPr id="10" name="TextBox 9">
            <a:extLst>
              <a:ext uri="{FF2B5EF4-FFF2-40B4-BE49-F238E27FC236}">
                <a16:creationId xmlns:a16="http://schemas.microsoft.com/office/drawing/2014/main" id="{B794E25D-E97E-4037-BD6B-2398B1A964F3}"/>
              </a:ext>
            </a:extLst>
          </p:cNvPr>
          <p:cNvSpPr txBox="1"/>
          <p:nvPr/>
        </p:nvSpPr>
        <p:spPr>
          <a:xfrm>
            <a:off x="4371849" y="4243602"/>
            <a:ext cx="4953740" cy="276999"/>
          </a:xfrm>
          <a:prstGeom prst="rect">
            <a:avLst/>
          </a:prstGeom>
          <a:noFill/>
        </p:spPr>
        <p:txBody>
          <a:bodyPr wrap="square">
            <a:spAutoFit/>
          </a:bodyPr>
          <a:lstStyle/>
          <a:p>
            <a:r>
              <a:rPr lang="en-AU" sz="1200" b="0" i="0" u="none" strike="noStrike" baseline="0" dirty="0"/>
              <a:t>Payments have been activated at the below Association &amp; Clubs name.</a:t>
            </a:r>
            <a:r>
              <a:rPr lang="en-AU" sz="1200" b="1" i="0" u="none" strike="noStrike" baseline="0" dirty="0"/>
              <a:t> </a:t>
            </a:r>
            <a:endParaRPr lang="en-AU" sz="1200" dirty="0"/>
          </a:p>
        </p:txBody>
      </p:sp>
    </p:spTree>
    <p:extLst>
      <p:ext uri="{BB962C8B-B14F-4D97-AF65-F5344CB8AC3E}">
        <p14:creationId xmlns:p14="http://schemas.microsoft.com/office/powerpoint/2010/main" val="2014095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7B8B62-491F-4D95-B001-8852F8EBA715}"/>
              </a:ext>
            </a:extLst>
          </p:cNvPr>
          <p:cNvSpPr>
            <a:spLocks noGrp="1"/>
          </p:cNvSpPr>
          <p:nvPr>
            <p:ph type="body" sz="quarter" idx="13"/>
          </p:nvPr>
        </p:nvSpPr>
        <p:spPr/>
        <p:txBody>
          <a:bodyPr/>
          <a:lstStyle/>
          <a:p>
            <a:endParaRPr lang="en-AU" dirty="0"/>
          </a:p>
        </p:txBody>
      </p:sp>
      <p:sp>
        <p:nvSpPr>
          <p:cNvPr id="4" name="Title 3">
            <a:extLst>
              <a:ext uri="{FF2B5EF4-FFF2-40B4-BE49-F238E27FC236}">
                <a16:creationId xmlns:a16="http://schemas.microsoft.com/office/drawing/2014/main" id="{11D80483-08BF-48F6-9D9E-D1329C9A6330}"/>
              </a:ext>
            </a:extLst>
          </p:cNvPr>
          <p:cNvSpPr>
            <a:spLocks noGrp="1"/>
          </p:cNvSpPr>
          <p:nvPr>
            <p:ph type="title"/>
          </p:nvPr>
        </p:nvSpPr>
        <p:spPr/>
        <p:txBody>
          <a:bodyPr/>
          <a:lstStyle/>
          <a:p>
            <a:r>
              <a:rPr lang="en-AU" dirty="0"/>
              <a:t>Questions &amp; Feedback</a:t>
            </a:r>
          </a:p>
        </p:txBody>
      </p:sp>
      <p:pic>
        <p:nvPicPr>
          <p:cNvPr id="5" name="Picture 4">
            <a:extLst>
              <a:ext uri="{FF2B5EF4-FFF2-40B4-BE49-F238E27FC236}">
                <a16:creationId xmlns:a16="http://schemas.microsoft.com/office/drawing/2014/main" id="{AC3B0E31-716C-4EC4-848E-A6357D60F731}"/>
              </a:ext>
            </a:extLst>
          </p:cNvPr>
          <p:cNvPicPr>
            <a:picLocks noChangeAspect="1"/>
          </p:cNvPicPr>
          <p:nvPr/>
        </p:nvPicPr>
        <p:blipFill>
          <a:blip r:embed="rId2"/>
          <a:stretch>
            <a:fillRect/>
          </a:stretch>
        </p:blipFill>
        <p:spPr>
          <a:xfrm>
            <a:off x="4438740" y="6377201"/>
            <a:ext cx="1028519" cy="344012"/>
          </a:xfrm>
          <a:prstGeom prst="rect">
            <a:avLst/>
          </a:prstGeom>
        </p:spPr>
      </p:pic>
      <p:graphicFrame>
        <p:nvGraphicFramePr>
          <p:cNvPr id="6" name="Table 5">
            <a:extLst>
              <a:ext uri="{FF2B5EF4-FFF2-40B4-BE49-F238E27FC236}">
                <a16:creationId xmlns:a16="http://schemas.microsoft.com/office/drawing/2014/main" id="{37ECEBBF-951B-436E-8073-4711274B5724}"/>
              </a:ext>
            </a:extLst>
          </p:cNvPr>
          <p:cNvGraphicFramePr>
            <a:graphicFrameLocks noGrp="1"/>
          </p:cNvGraphicFramePr>
          <p:nvPr>
            <p:extLst>
              <p:ext uri="{D42A27DB-BD31-4B8C-83A1-F6EECF244321}">
                <p14:modId xmlns:p14="http://schemas.microsoft.com/office/powerpoint/2010/main" val="2828068560"/>
              </p:ext>
            </p:extLst>
          </p:nvPr>
        </p:nvGraphicFramePr>
        <p:xfrm>
          <a:off x="681038" y="1260629"/>
          <a:ext cx="8507350" cy="3531720"/>
        </p:xfrm>
        <a:graphic>
          <a:graphicData uri="http://schemas.openxmlformats.org/drawingml/2006/table">
            <a:tbl>
              <a:tblPr firstRow="1" bandRow="1">
                <a:tableStyleId>{5C22544A-7EE6-4342-B048-85BDC9FD1C3A}</a:tableStyleId>
              </a:tblPr>
              <a:tblGrid>
                <a:gridCol w="2035983">
                  <a:extLst>
                    <a:ext uri="{9D8B030D-6E8A-4147-A177-3AD203B41FA5}">
                      <a16:colId xmlns:a16="http://schemas.microsoft.com/office/drawing/2014/main" val="34513258"/>
                    </a:ext>
                  </a:extLst>
                </a:gridCol>
                <a:gridCol w="6471367">
                  <a:extLst>
                    <a:ext uri="{9D8B030D-6E8A-4147-A177-3AD203B41FA5}">
                      <a16:colId xmlns:a16="http://schemas.microsoft.com/office/drawing/2014/main" val="654360164"/>
                    </a:ext>
                  </a:extLst>
                </a:gridCol>
              </a:tblGrid>
              <a:tr h="441465">
                <a:tc>
                  <a:txBody>
                    <a:bodyPr/>
                    <a:lstStyle/>
                    <a:p>
                      <a:r>
                        <a:rPr lang="en-AU" dirty="0"/>
                        <a:t>Name &amp; Club</a:t>
                      </a:r>
                    </a:p>
                  </a:txBody>
                  <a:tcPr/>
                </a:tc>
                <a:tc>
                  <a:txBody>
                    <a:bodyPr/>
                    <a:lstStyle/>
                    <a:p>
                      <a:r>
                        <a:rPr lang="en-AU" dirty="0"/>
                        <a:t>Question/Feedback </a:t>
                      </a:r>
                    </a:p>
                  </a:txBody>
                  <a:tcPr/>
                </a:tc>
                <a:extLst>
                  <a:ext uri="{0D108BD9-81ED-4DB2-BD59-A6C34878D82A}">
                    <a16:rowId xmlns:a16="http://schemas.microsoft.com/office/drawing/2014/main" val="1482717393"/>
                  </a:ext>
                </a:extLst>
              </a:tr>
              <a:tr h="441465">
                <a:tc>
                  <a:txBody>
                    <a:bodyPr/>
                    <a:lstStyle/>
                    <a:p>
                      <a:endParaRPr lang="en-AU"/>
                    </a:p>
                  </a:txBody>
                  <a:tcPr/>
                </a:tc>
                <a:tc>
                  <a:txBody>
                    <a:bodyPr/>
                    <a:lstStyle/>
                    <a:p>
                      <a:endParaRPr lang="en-AU"/>
                    </a:p>
                  </a:txBody>
                  <a:tcPr/>
                </a:tc>
                <a:extLst>
                  <a:ext uri="{0D108BD9-81ED-4DB2-BD59-A6C34878D82A}">
                    <a16:rowId xmlns:a16="http://schemas.microsoft.com/office/drawing/2014/main" val="1119173529"/>
                  </a:ext>
                </a:extLst>
              </a:tr>
              <a:tr h="441465">
                <a:tc>
                  <a:txBody>
                    <a:bodyPr/>
                    <a:lstStyle/>
                    <a:p>
                      <a:endParaRPr lang="en-AU"/>
                    </a:p>
                  </a:txBody>
                  <a:tcPr/>
                </a:tc>
                <a:tc>
                  <a:txBody>
                    <a:bodyPr/>
                    <a:lstStyle/>
                    <a:p>
                      <a:endParaRPr lang="en-AU"/>
                    </a:p>
                  </a:txBody>
                  <a:tcPr/>
                </a:tc>
                <a:extLst>
                  <a:ext uri="{0D108BD9-81ED-4DB2-BD59-A6C34878D82A}">
                    <a16:rowId xmlns:a16="http://schemas.microsoft.com/office/drawing/2014/main" val="424557747"/>
                  </a:ext>
                </a:extLst>
              </a:tr>
              <a:tr h="441465">
                <a:tc>
                  <a:txBody>
                    <a:bodyPr/>
                    <a:lstStyle/>
                    <a:p>
                      <a:endParaRPr lang="en-AU"/>
                    </a:p>
                  </a:txBody>
                  <a:tcPr/>
                </a:tc>
                <a:tc>
                  <a:txBody>
                    <a:bodyPr/>
                    <a:lstStyle/>
                    <a:p>
                      <a:endParaRPr lang="en-AU"/>
                    </a:p>
                  </a:txBody>
                  <a:tcPr/>
                </a:tc>
                <a:extLst>
                  <a:ext uri="{0D108BD9-81ED-4DB2-BD59-A6C34878D82A}">
                    <a16:rowId xmlns:a16="http://schemas.microsoft.com/office/drawing/2014/main" val="3763223373"/>
                  </a:ext>
                </a:extLst>
              </a:tr>
              <a:tr h="441465">
                <a:tc>
                  <a:txBody>
                    <a:bodyPr/>
                    <a:lstStyle/>
                    <a:p>
                      <a:endParaRPr lang="en-AU"/>
                    </a:p>
                  </a:txBody>
                  <a:tcPr/>
                </a:tc>
                <a:tc>
                  <a:txBody>
                    <a:bodyPr/>
                    <a:lstStyle/>
                    <a:p>
                      <a:endParaRPr lang="en-AU"/>
                    </a:p>
                  </a:txBody>
                  <a:tcPr/>
                </a:tc>
                <a:extLst>
                  <a:ext uri="{0D108BD9-81ED-4DB2-BD59-A6C34878D82A}">
                    <a16:rowId xmlns:a16="http://schemas.microsoft.com/office/drawing/2014/main" val="3398604892"/>
                  </a:ext>
                </a:extLst>
              </a:tr>
              <a:tr h="441465">
                <a:tc>
                  <a:txBody>
                    <a:bodyPr/>
                    <a:lstStyle/>
                    <a:p>
                      <a:endParaRPr lang="en-AU"/>
                    </a:p>
                  </a:txBody>
                  <a:tcPr/>
                </a:tc>
                <a:tc>
                  <a:txBody>
                    <a:bodyPr/>
                    <a:lstStyle/>
                    <a:p>
                      <a:endParaRPr lang="en-AU"/>
                    </a:p>
                  </a:txBody>
                  <a:tcPr/>
                </a:tc>
                <a:extLst>
                  <a:ext uri="{0D108BD9-81ED-4DB2-BD59-A6C34878D82A}">
                    <a16:rowId xmlns:a16="http://schemas.microsoft.com/office/drawing/2014/main" val="1039832180"/>
                  </a:ext>
                </a:extLst>
              </a:tr>
              <a:tr h="441465">
                <a:tc>
                  <a:txBody>
                    <a:bodyPr/>
                    <a:lstStyle/>
                    <a:p>
                      <a:endParaRPr lang="en-AU"/>
                    </a:p>
                  </a:txBody>
                  <a:tcPr/>
                </a:tc>
                <a:tc>
                  <a:txBody>
                    <a:bodyPr/>
                    <a:lstStyle/>
                    <a:p>
                      <a:endParaRPr lang="en-AU"/>
                    </a:p>
                  </a:txBody>
                  <a:tcPr/>
                </a:tc>
                <a:extLst>
                  <a:ext uri="{0D108BD9-81ED-4DB2-BD59-A6C34878D82A}">
                    <a16:rowId xmlns:a16="http://schemas.microsoft.com/office/drawing/2014/main" val="494122669"/>
                  </a:ext>
                </a:extLst>
              </a:tr>
              <a:tr h="441465">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757977631"/>
                  </a:ext>
                </a:extLst>
              </a:tr>
            </a:tbl>
          </a:graphicData>
        </a:graphic>
      </p:graphicFrame>
    </p:spTree>
    <p:extLst>
      <p:ext uri="{BB962C8B-B14F-4D97-AF65-F5344CB8AC3E}">
        <p14:creationId xmlns:p14="http://schemas.microsoft.com/office/powerpoint/2010/main" val="2443506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endParaRPr lang="en-AU"/>
          </a:p>
        </p:txBody>
      </p:sp>
      <p:sp>
        <p:nvSpPr>
          <p:cNvPr id="7" name="Title 6"/>
          <p:cNvSpPr>
            <a:spLocks noGrp="1"/>
          </p:cNvSpPr>
          <p:nvPr>
            <p:ph type="title"/>
          </p:nvPr>
        </p:nvSpPr>
        <p:spPr/>
        <p:txBody>
          <a:bodyPr/>
          <a:lstStyle/>
          <a:p>
            <a:endParaRPr lang="en-AU"/>
          </a:p>
        </p:txBody>
      </p:sp>
      <p:pic>
        <p:nvPicPr>
          <p:cNvPr id="4" name="Picture 103" descr="http://upload.wikimedia.org/wikipedia/en/thumb/e/e4/Australian_Football_League.svg/1280px-Australian_Football_League.sv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91717" y="1506765"/>
            <a:ext cx="6722567" cy="384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27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9829E7-89CF-4090-805A-63D2B133C431}"/>
              </a:ext>
            </a:extLst>
          </p:cNvPr>
          <p:cNvSpPr>
            <a:spLocks noGrp="1"/>
          </p:cNvSpPr>
          <p:nvPr>
            <p:ph type="body" sz="quarter" idx="15"/>
          </p:nvPr>
        </p:nvSpPr>
        <p:spPr>
          <a:xfrm>
            <a:off x="266701" y="952501"/>
            <a:ext cx="3000282" cy="4738085"/>
          </a:xfrm>
        </p:spPr>
        <p:txBody>
          <a:bodyPr/>
          <a:lstStyle/>
          <a:p>
            <a:pPr marL="0" indent="0" algn="ctr">
              <a:buNone/>
            </a:pPr>
            <a:r>
              <a:rPr lang="en-US" sz="1400" b="0" i="0" u="none" strike="noStrike" baseline="0" dirty="0"/>
              <a:t>To login and access any database go to https://afl.playhq.com/ and enter the username &amp; password you have registered. </a:t>
            </a:r>
            <a:endParaRPr lang="en-US" sz="1400" dirty="0"/>
          </a:p>
          <a:p>
            <a:endParaRPr lang="en-AU" dirty="0"/>
          </a:p>
        </p:txBody>
      </p:sp>
      <p:sp>
        <p:nvSpPr>
          <p:cNvPr id="4" name="Title 3">
            <a:extLst>
              <a:ext uri="{FF2B5EF4-FFF2-40B4-BE49-F238E27FC236}">
                <a16:creationId xmlns:a16="http://schemas.microsoft.com/office/drawing/2014/main" id="{B3262361-C02E-42B5-A26C-70BF3CB4057E}"/>
              </a:ext>
            </a:extLst>
          </p:cNvPr>
          <p:cNvSpPr>
            <a:spLocks noGrp="1"/>
          </p:cNvSpPr>
          <p:nvPr>
            <p:ph type="title"/>
          </p:nvPr>
        </p:nvSpPr>
        <p:spPr/>
        <p:txBody>
          <a:bodyPr/>
          <a:lstStyle/>
          <a:p>
            <a:r>
              <a:rPr lang="en-AU" dirty="0"/>
              <a:t>Admin Portal</a:t>
            </a:r>
          </a:p>
        </p:txBody>
      </p:sp>
      <p:pic>
        <p:nvPicPr>
          <p:cNvPr id="5" name="Content Placeholder 4">
            <a:extLst>
              <a:ext uri="{FF2B5EF4-FFF2-40B4-BE49-F238E27FC236}">
                <a16:creationId xmlns:a16="http://schemas.microsoft.com/office/drawing/2014/main" id="{EFBAC86B-F1B7-41F6-A9AE-9E6D614360A1}"/>
              </a:ext>
            </a:extLst>
          </p:cNvPr>
          <p:cNvPicPr>
            <a:picLocks noChangeAspect="1"/>
          </p:cNvPicPr>
          <p:nvPr/>
        </p:nvPicPr>
        <p:blipFill>
          <a:blip r:embed="rId3"/>
          <a:stretch>
            <a:fillRect/>
          </a:stretch>
        </p:blipFill>
        <p:spPr>
          <a:xfrm>
            <a:off x="3492603" y="532623"/>
            <a:ext cx="5416275" cy="5577840"/>
          </a:xfrm>
          <a:prstGeom prst="rect">
            <a:avLst/>
          </a:prstGeom>
        </p:spPr>
      </p:pic>
      <p:pic>
        <p:nvPicPr>
          <p:cNvPr id="6" name="Picture 5">
            <a:extLst>
              <a:ext uri="{FF2B5EF4-FFF2-40B4-BE49-F238E27FC236}">
                <a16:creationId xmlns:a16="http://schemas.microsoft.com/office/drawing/2014/main" id="{A60AF467-1476-4F3D-99D4-0EB43B32E7FB}"/>
              </a:ext>
            </a:extLst>
          </p:cNvPr>
          <p:cNvPicPr>
            <a:picLocks noChangeAspect="1"/>
          </p:cNvPicPr>
          <p:nvPr/>
        </p:nvPicPr>
        <p:blipFill>
          <a:blip r:embed="rId4"/>
          <a:stretch>
            <a:fillRect/>
          </a:stretch>
        </p:blipFill>
        <p:spPr>
          <a:xfrm>
            <a:off x="4438740" y="6326325"/>
            <a:ext cx="1028519" cy="344012"/>
          </a:xfrm>
          <a:prstGeom prst="rect">
            <a:avLst/>
          </a:prstGeom>
        </p:spPr>
      </p:pic>
    </p:spTree>
    <p:extLst>
      <p:ext uri="{BB962C8B-B14F-4D97-AF65-F5344CB8AC3E}">
        <p14:creationId xmlns:p14="http://schemas.microsoft.com/office/powerpoint/2010/main" val="14006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1A828A-F0A7-4DC3-9D19-58ECE0EAD164}"/>
              </a:ext>
            </a:extLst>
          </p:cNvPr>
          <p:cNvSpPr>
            <a:spLocks noGrp="1"/>
          </p:cNvSpPr>
          <p:nvPr>
            <p:ph type="body" sz="quarter" idx="15"/>
          </p:nvPr>
        </p:nvSpPr>
        <p:spPr>
          <a:xfrm>
            <a:off x="263123" y="1528811"/>
            <a:ext cx="3914682" cy="4968905"/>
          </a:xfrm>
        </p:spPr>
        <p:txBody>
          <a:bodyPr/>
          <a:lstStyle/>
          <a:p>
            <a:pPr marL="0" indent="0" algn="ctr">
              <a:buNone/>
            </a:pPr>
            <a:r>
              <a:rPr lang="en-AU" sz="1400" b="0" i="0" u="none" strike="noStrike" baseline="0" dirty="0">
                <a:latin typeface="Calibri" panose="020F0502020204030204" pitchFamily="34" charset="0"/>
              </a:rPr>
              <a:t>When you have logged in you see the name of the organisation you are </a:t>
            </a:r>
            <a:r>
              <a:rPr lang="en-AU" sz="1400" b="1" i="0" u="none" strike="noStrike" baseline="0" dirty="0">
                <a:latin typeface="Calibri" panose="020F0502020204030204" pitchFamily="34" charset="0"/>
              </a:rPr>
              <a:t>Using as </a:t>
            </a:r>
            <a:r>
              <a:rPr lang="en-AU" sz="1400" b="0" i="0" u="none" strike="noStrike" baseline="0" dirty="0">
                <a:latin typeface="Calibri" panose="020F0502020204030204" pitchFamily="34" charset="0"/>
              </a:rPr>
              <a:t>in the top left corner. If you are an admin for more than one organisation you can click in the </a:t>
            </a:r>
            <a:r>
              <a:rPr lang="en-AU" sz="1400" b="1" i="0" u="none" strike="noStrike" baseline="0" dirty="0">
                <a:latin typeface="Calibri" panose="020F0502020204030204" pitchFamily="34" charset="0"/>
              </a:rPr>
              <a:t>Using as </a:t>
            </a:r>
            <a:r>
              <a:rPr lang="en-AU" sz="1400" b="0" i="0" u="none" strike="noStrike" baseline="0" dirty="0">
                <a:latin typeface="Calibri" panose="020F0502020204030204" pitchFamily="34" charset="0"/>
              </a:rPr>
              <a:t>area and it show you a list of the organisation you have access to.</a:t>
            </a:r>
            <a:endParaRPr lang="en-AU" sz="1400" dirty="0"/>
          </a:p>
          <a:p>
            <a:endParaRPr lang="en-AU" dirty="0"/>
          </a:p>
        </p:txBody>
      </p:sp>
      <p:sp>
        <p:nvSpPr>
          <p:cNvPr id="4" name="Title 3">
            <a:extLst>
              <a:ext uri="{FF2B5EF4-FFF2-40B4-BE49-F238E27FC236}">
                <a16:creationId xmlns:a16="http://schemas.microsoft.com/office/drawing/2014/main" id="{1557CA7F-2746-40DF-8EF1-4613B055E6CD}"/>
              </a:ext>
            </a:extLst>
          </p:cNvPr>
          <p:cNvSpPr>
            <a:spLocks noGrp="1"/>
          </p:cNvSpPr>
          <p:nvPr>
            <p:ph type="title"/>
          </p:nvPr>
        </p:nvSpPr>
        <p:spPr/>
        <p:txBody>
          <a:bodyPr/>
          <a:lstStyle/>
          <a:p>
            <a:r>
              <a:rPr lang="en-AU" dirty="0"/>
              <a:t>Using As</a:t>
            </a:r>
          </a:p>
        </p:txBody>
      </p:sp>
      <p:pic>
        <p:nvPicPr>
          <p:cNvPr id="5" name="Content Placeholder 3">
            <a:extLst>
              <a:ext uri="{FF2B5EF4-FFF2-40B4-BE49-F238E27FC236}">
                <a16:creationId xmlns:a16="http://schemas.microsoft.com/office/drawing/2014/main" id="{A85366CC-49FD-4E77-8FBC-26DBB3EC3936}"/>
              </a:ext>
            </a:extLst>
          </p:cNvPr>
          <p:cNvPicPr>
            <a:picLocks noChangeAspect="1"/>
          </p:cNvPicPr>
          <p:nvPr/>
        </p:nvPicPr>
        <p:blipFill>
          <a:blip r:embed="rId3"/>
          <a:stretch>
            <a:fillRect/>
          </a:stretch>
        </p:blipFill>
        <p:spPr>
          <a:xfrm>
            <a:off x="4703254" y="451428"/>
            <a:ext cx="4125277" cy="5577840"/>
          </a:xfrm>
          <a:prstGeom prst="rect">
            <a:avLst/>
          </a:prstGeom>
        </p:spPr>
      </p:pic>
      <p:pic>
        <p:nvPicPr>
          <p:cNvPr id="6" name="Picture 5">
            <a:extLst>
              <a:ext uri="{FF2B5EF4-FFF2-40B4-BE49-F238E27FC236}">
                <a16:creationId xmlns:a16="http://schemas.microsoft.com/office/drawing/2014/main" id="{A77BFFC3-D979-4705-9BB3-88599FBA5965}"/>
              </a:ext>
            </a:extLst>
          </p:cNvPr>
          <p:cNvPicPr>
            <a:picLocks noChangeAspect="1"/>
          </p:cNvPicPr>
          <p:nvPr/>
        </p:nvPicPr>
        <p:blipFill>
          <a:blip r:embed="rId4"/>
          <a:stretch>
            <a:fillRect/>
          </a:stretch>
        </p:blipFill>
        <p:spPr>
          <a:xfrm>
            <a:off x="4438740" y="6323120"/>
            <a:ext cx="1028519" cy="344012"/>
          </a:xfrm>
          <a:prstGeom prst="rect">
            <a:avLst/>
          </a:prstGeom>
        </p:spPr>
      </p:pic>
    </p:spTree>
    <p:extLst>
      <p:ext uri="{BB962C8B-B14F-4D97-AF65-F5344CB8AC3E}">
        <p14:creationId xmlns:p14="http://schemas.microsoft.com/office/powerpoint/2010/main" val="417507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923ED-48BF-4059-8443-8EED20A11468}"/>
              </a:ext>
            </a:extLst>
          </p:cNvPr>
          <p:cNvSpPr>
            <a:spLocks noGrp="1"/>
          </p:cNvSpPr>
          <p:nvPr>
            <p:ph type="body" sz="quarter" idx="15"/>
          </p:nvPr>
        </p:nvSpPr>
        <p:spPr>
          <a:xfrm>
            <a:off x="266702" y="952501"/>
            <a:ext cx="2991404" cy="5279623"/>
          </a:xfrm>
        </p:spPr>
        <p:txBody>
          <a:bodyPr/>
          <a:lstStyle/>
          <a:p>
            <a:pPr marL="0" indent="0">
              <a:buNone/>
            </a:pPr>
            <a:r>
              <a:rPr lang="en-AU" sz="1400" b="0" i="0" u="none" strike="noStrike" baseline="0" dirty="0">
                <a:latin typeface="Calibri" panose="020F0502020204030204" pitchFamily="34" charset="0"/>
              </a:rPr>
              <a:t>There are multiple options for </a:t>
            </a:r>
            <a:r>
              <a:rPr lang="en-AU" sz="1400" b="1" i="0" u="none" strike="noStrike" baseline="0" dirty="0">
                <a:latin typeface="Calibri" panose="020F0502020204030204" pitchFamily="34" charset="0"/>
              </a:rPr>
              <a:t>Participants </a:t>
            </a:r>
            <a:r>
              <a:rPr lang="en-AU" sz="1400" b="0" i="0" u="none" strike="noStrike" baseline="0" dirty="0">
                <a:latin typeface="Calibri" panose="020F0502020204030204" pitchFamily="34" charset="0"/>
              </a:rPr>
              <a:t>to find the club registration form and begin to register. </a:t>
            </a:r>
          </a:p>
          <a:p>
            <a:r>
              <a:rPr lang="en-AU" sz="1400" b="1" i="0" u="none" strike="noStrike" baseline="0" dirty="0">
                <a:latin typeface="Calibri" panose="020F0502020204030204" pitchFamily="34" charset="0"/>
              </a:rPr>
              <a:t>Option 1 </a:t>
            </a:r>
            <a:r>
              <a:rPr lang="en-AU" sz="1400" b="0" i="0" u="none" strike="noStrike" baseline="0" dirty="0">
                <a:latin typeface="Calibri" panose="020F0502020204030204" pitchFamily="34" charset="0"/>
              </a:rPr>
              <a:t>is to go to https://play.afl/ and use the locator to find the </a:t>
            </a:r>
            <a:r>
              <a:rPr lang="en-AU" sz="1400" b="1" i="0" u="none" strike="noStrike" baseline="0" dirty="0">
                <a:latin typeface="Calibri" panose="020F0502020204030204" pitchFamily="34" charset="0"/>
              </a:rPr>
              <a:t>Club </a:t>
            </a:r>
            <a:r>
              <a:rPr lang="en-AU" sz="1400" b="0" i="0" u="none" strike="noStrike" baseline="0" dirty="0">
                <a:latin typeface="Calibri" panose="020F0502020204030204" pitchFamily="34" charset="0"/>
              </a:rPr>
              <a:t>they wish to register with and the link to register with the </a:t>
            </a:r>
            <a:r>
              <a:rPr lang="en-AU" sz="1400" b="1" i="0" u="none" strike="noStrike" baseline="0" dirty="0">
                <a:latin typeface="Calibri" panose="020F0502020204030204" pitchFamily="34" charset="0"/>
              </a:rPr>
              <a:t>Club</a:t>
            </a:r>
            <a:r>
              <a:rPr lang="en-AU" sz="1400" b="0" i="0" u="none" strike="noStrike" baseline="0" dirty="0">
                <a:latin typeface="Calibri" panose="020F0502020204030204" pitchFamily="34" charset="0"/>
              </a:rPr>
              <a:t>. </a:t>
            </a:r>
          </a:p>
          <a:p>
            <a:r>
              <a:rPr lang="en-AU" sz="1400" b="1" i="0" u="none" strike="noStrike" baseline="0" dirty="0">
                <a:latin typeface="Calibri" panose="020F0502020204030204" pitchFamily="34" charset="0"/>
              </a:rPr>
              <a:t>Option 2 </a:t>
            </a:r>
            <a:r>
              <a:rPr lang="en-AU" sz="1400" b="0" i="0" u="none" strike="noStrike" baseline="0" dirty="0">
                <a:latin typeface="Calibri" panose="020F0502020204030204" pitchFamily="34" charset="0"/>
              </a:rPr>
              <a:t>is go to https://www.playhq.com/afl and the search function to find the </a:t>
            </a:r>
            <a:r>
              <a:rPr lang="en-AU" sz="1400" b="1" i="0" u="none" strike="noStrike" baseline="0" dirty="0">
                <a:latin typeface="Calibri" panose="020F0502020204030204" pitchFamily="34" charset="0"/>
              </a:rPr>
              <a:t>Club </a:t>
            </a:r>
            <a:r>
              <a:rPr lang="en-AU" sz="1400" b="0" i="0" u="none" strike="noStrike" baseline="0" dirty="0">
                <a:latin typeface="Calibri" panose="020F0502020204030204" pitchFamily="34" charset="0"/>
              </a:rPr>
              <a:t>they wish to register with and the link to register with the </a:t>
            </a:r>
            <a:r>
              <a:rPr lang="en-AU" sz="1400" b="1" i="0" u="none" strike="noStrike" baseline="0" dirty="0">
                <a:latin typeface="Calibri" panose="020F0502020204030204" pitchFamily="34" charset="0"/>
              </a:rPr>
              <a:t>Club</a:t>
            </a:r>
            <a:r>
              <a:rPr lang="en-AU" sz="1400" b="0" i="0" u="none" strike="noStrike" baseline="0" dirty="0">
                <a:latin typeface="Calibri" panose="020F0502020204030204" pitchFamily="34" charset="0"/>
              </a:rPr>
              <a:t>. </a:t>
            </a:r>
          </a:p>
          <a:p>
            <a:r>
              <a:rPr lang="en-AU" sz="1400" b="1" i="0" u="none" strike="noStrike" baseline="0" dirty="0">
                <a:latin typeface="Calibri" panose="020F0502020204030204" pitchFamily="34" charset="0"/>
              </a:rPr>
              <a:t>Option 3 </a:t>
            </a:r>
            <a:r>
              <a:rPr lang="en-AU" sz="1400" b="0" i="0" u="none" strike="noStrike" baseline="0" dirty="0">
                <a:latin typeface="Calibri" panose="020F0502020204030204" pitchFamily="34" charset="0"/>
              </a:rPr>
              <a:t>is for the </a:t>
            </a:r>
            <a:r>
              <a:rPr lang="en-AU" sz="1400" b="1" i="0" u="none" strike="noStrike" baseline="0" dirty="0">
                <a:latin typeface="Calibri" panose="020F0502020204030204" pitchFamily="34" charset="0"/>
              </a:rPr>
              <a:t>Club </a:t>
            </a:r>
            <a:r>
              <a:rPr lang="en-AU" sz="1400" b="0" i="0" u="none" strike="noStrike" baseline="0" dirty="0">
                <a:latin typeface="Calibri" panose="020F0502020204030204" pitchFamily="34" charset="0"/>
              </a:rPr>
              <a:t>to provide the </a:t>
            </a:r>
            <a:r>
              <a:rPr lang="en-AU" sz="1400" b="1" i="0" u="none" strike="noStrike" baseline="0" dirty="0">
                <a:latin typeface="Calibri" panose="020F0502020204030204" pitchFamily="34" charset="0"/>
              </a:rPr>
              <a:t>Participant </a:t>
            </a:r>
            <a:r>
              <a:rPr lang="en-AU" sz="1400" b="0" i="0" u="none" strike="noStrike" baseline="0" dirty="0">
                <a:latin typeface="Calibri" panose="020F0502020204030204" pitchFamily="34" charset="0"/>
              </a:rPr>
              <a:t>with the unique URL for the club registration form. </a:t>
            </a:r>
          </a:p>
          <a:p>
            <a:r>
              <a:rPr lang="en-AU" sz="1400" b="0" i="0" u="none" strike="noStrike" baseline="0" dirty="0">
                <a:latin typeface="Calibri" panose="020F0502020204030204" pitchFamily="34" charset="0"/>
              </a:rPr>
              <a:t>Click on the </a:t>
            </a:r>
            <a:r>
              <a:rPr lang="en-AU" sz="1400" b="1" i="0" u="none" strike="noStrike" baseline="0" dirty="0">
                <a:latin typeface="Calibri" panose="020F0502020204030204" pitchFamily="34" charset="0"/>
              </a:rPr>
              <a:t>Get started </a:t>
            </a:r>
            <a:r>
              <a:rPr lang="en-AU" sz="1400" b="0" i="0" u="none" strike="noStrike" baseline="0" dirty="0">
                <a:latin typeface="Calibri" panose="020F0502020204030204" pitchFamily="34" charset="0"/>
              </a:rPr>
              <a:t>button. </a:t>
            </a:r>
            <a:endParaRPr lang="en-AU" sz="1400" dirty="0"/>
          </a:p>
          <a:p>
            <a:endParaRPr lang="en-AU" dirty="0"/>
          </a:p>
        </p:txBody>
      </p:sp>
      <p:sp>
        <p:nvSpPr>
          <p:cNvPr id="4" name="Title 3">
            <a:extLst>
              <a:ext uri="{FF2B5EF4-FFF2-40B4-BE49-F238E27FC236}">
                <a16:creationId xmlns:a16="http://schemas.microsoft.com/office/drawing/2014/main" id="{D9676669-71D8-4939-B1D9-487527BFBB83}"/>
              </a:ext>
            </a:extLst>
          </p:cNvPr>
          <p:cNvSpPr>
            <a:spLocks noGrp="1"/>
          </p:cNvSpPr>
          <p:nvPr>
            <p:ph type="title"/>
          </p:nvPr>
        </p:nvSpPr>
        <p:spPr/>
        <p:txBody>
          <a:bodyPr/>
          <a:lstStyle/>
          <a:p>
            <a:r>
              <a:rPr lang="en-AU" dirty="0"/>
              <a:t>Participant Portal</a:t>
            </a:r>
          </a:p>
        </p:txBody>
      </p:sp>
      <p:pic>
        <p:nvPicPr>
          <p:cNvPr id="5" name="Picture 4">
            <a:extLst>
              <a:ext uri="{FF2B5EF4-FFF2-40B4-BE49-F238E27FC236}">
                <a16:creationId xmlns:a16="http://schemas.microsoft.com/office/drawing/2014/main" id="{D43A10E3-A965-46F7-94FE-98CA01AFFB57}"/>
              </a:ext>
            </a:extLst>
          </p:cNvPr>
          <p:cNvPicPr>
            <a:picLocks noChangeAspect="1"/>
          </p:cNvPicPr>
          <p:nvPr/>
        </p:nvPicPr>
        <p:blipFill rotWithShape="1">
          <a:blip r:embed="rId3"/>
          <a:srcRect r="951"/>
          <a:stretch/>
        </p:blipFill>
        <p:spPr>
          <a:xfrm>
            <a:off x="3258106" y="10"/>
            <a:ext cx="6647894" cy="623211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a:extLst>
              <a:ext uri="{FF2B5EF4-FFF2-40B4-BE49-F238E27FC236}">
                <a16:creationId xmlns:a16="http://schemas.microsoft.com/office/drawing/2014/main" id="{1D99551F-3826-40BB-8EFF-19379F046FF1}"/>
              </a:ext>
            </a:extLst>
          </p:cNvPr>
          <p:cNvPicPr>
            <a:picLocks noChangeAspect="1"/>
          </p:cNvPicPr>
          <p:nvPr/>
        </p:nvPicPr>
        <p:blipFill>
          <a:blip r:embed="rId4"/>
          <a:stretch>
            <a:fillRect/>
          </a:stretch>
        </p:blipFill>
        <p:spPr>
          <a:xfrm>
            <a:off x="4438740" y="6323120"/>
            <a:ext cx="1028519" cy="344012"/>
          </a:xfrm>
          <a:prstGeom prst="rect">
            <a:avLst/>
          </a:prstGeom>
        </p:spPr>
      </p:pic>
    </p:spTree>
    <p:extLst>
      <p:ext uri="{BB962C8B-B14F-4D97-AF65-F5344CB8AC3E}">
        <p14:creationId xmlns:p14="http://schemas.microsoft.com/office/powerpoint/2010/main" val="3690879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DB0D04-C360-433B-8338-D0B88095E78C}"/>
              </a:ext>
            </a:extLst>
          </p:cNvPr>
          <p:cNvSpPr>
            <a:spLocks noGrp="1"/>
          </p:cNvSpPr>
          <p:nvPr>
            <p:ph type="body" sz="quarter" idx="15"/>
          </p:nvPr>
        </p:nvSpPr>
        <p:spPr>
          <a:xfrm>
            <a:off x="266701" y="952502"/>
            <a:ext cx="9380086" cy="2666186"/>
          </a:xfrm>
        </p:spPr>
        <p:txBody>
          <a:bodyPr/>
          <a:lstStyle/>
          <a:p>
            <a:r>
              <a:rPr lang="en-AU" sz="1400" b="0" i="0" u="none" strike="noStrike" baseline="0" dirty="0">
                <a:solidFill>
                  <a:srgbClr val="000000"/>
                </a:solidFill>
                <a:latin typeface="Calibri" panose="020F0502020204030204" pitchFamily="34" charset="0"/>
              </a:rPr>
              <a:t>In the left-hand menu click on </a:t>
            </a:r>
            <a:r>
              <a:rPr lang="en-AU" sz="1400" b="1" i="0" u="none" strike="noStrike" baseline="0" dirty="0">
                <a:solidFill>
                  <a:srgbClr val="000000"/>
                </a:solidFill>
                <a:latin typeface="Calibri" panose="020F0502020204030204" pitchFamily="34" charset="0"/>
              </a:rPr>
              <a:t>My Organisation </a:t>
            </a:r>
            <a:r>
              <a:rPr lang="en-AU" sz="1400" b="0" i="0" u="none" strike="noStrike" baseline="0" dirty="0">
                <a:solidFill>
                  <a:srgbClr val="000000"/>
                </a:solidFill>
                <a:latin typeface="Calibri" panose="020F0502020204030204" pitchFamily="34" charset="0"/>
              </a:rPr>
              <a:t>then select </a:t>
            </a:r>
            <a:r>
              <a:rPr lang="en-AU" sz="1400" b="1" i="0" u="none" strike="noStrike" baseline="0" dirty="0">
                <a:solidFill>
                  <a:srgbClr val="000000"/>
                </a:solidFill>
                <a:latin typeface="Calibri" panose="020F0502020204030204" pitchFamily="34" charset="0"/>
              </a:rPr>
              <a:t>Admins </a:t>
            </a:r>
          </a:p>
          <a:p>
            <a:r>
              <a:rPr lang="en-AU" sz="1400" b="0" i="0" u="none" strike="noStrike" baseline="0" dirty="0">
                <a:solidFill>
                  <a:srgbClr val="000000"/>
                </a:solidFill>
                <a:latin typeface="Calibri" panose="020F0502020204030204" pitchFamily="34" charset="0"/>
              </a:rPr>
              <a:t>In the </a:t>
            </a:r>
            <a:r>
              <a:rPr lang="en-AU" sz="1400" b="1" i="0" u="none" strike="noStrike" baseline="0" dirty="0">
                <a:solidFill>
                  <a:srgbClr val="000000"/>
                </a:solidFill>
                <a:latin typeface="Calibri" panose="020F0502020204030204" pitchFamily="34" charset="0"/>
              </a:rPr>
              <a:t>Active </a:t>
            </a:r>
            <a:r>
              <a:rPr lang="en-AU" sz="1400" b="0" i="0" u="none" strike="noStrike" baseline="0" dirty="0">
                <a:solidFill>
                  <a:srgbClr val="000000"/>
                </a:solidFill>
                <a:latin typeface="Calibri" panose="020F0502020204030204" pitchFamily="34" charset="0"/>
              </a:rPr>
              <a:t>Users tab click on the </a:t>
            </a:r>
            <a:r>
              <a:rPr lang="en-AU" sz="1400" b="1" i="0" u="none" strike="noStrike" baseline="0" dirty="0">
                <a:solidFill>
                  <a:srgbClr val="000000"/>
                </a:solidFill>
                <a:latin typeface="Calibri" panose="020F0502020204030204" pitchFamily="34" charset="0"/>
              </a:rPr>
              <a:t>Invite new admin </a:t>
            </a:r>
            <a:r>
              <a:rPr lang="en-AU" sz="1400" b="0" i="0" u="none" strike="noStrike" baseline="0" dirty="0">
                <a:solidFill>
                  <a:srgbClr val="000000"/>
                </a:solidFill>
                <a:latin typeface="Calibri" panose="020F0502020204030204" pitchFamily="34" charset="0"/>
              </a:rPr>
              <a:t>button. </a:t>
            </a:r>
          </a:p>
          <a:p>
            <a:r>
              <a:rPr lang="en-AU" sz="1400" b="0" i="0" u="none" strike="noStrike" baseline="0" dirty="0">
                <a:solidFill>
                  <a:srgbClr val="000000"/>
                </a:solidFill>
                <a:latin typeface="Calibri" panose="020F0502020204030204" pitchFamily="34" charset="0"/>
              </a:rPr>
              <a:t>Add the administrator’s details and click on the </a:t>
            </a:r>
            <a:r>
              <a:rPr lang="en-AU" sz="1400" b="1" i="0" u="none" strike="noStrike" baseline="0" dirty="0">
                <a:solidFill>
                  <a:srgbClr val="000000"/>
                </a:solidFill>
                <a:latin typeface="Calibri" panose="020F0502020204030204" pitchFamily="34" charset="0"/>
              </a:rPr>
              <a:t>Invite Admin </a:t>
            </a:r>
            <a:r>
              <a:rPr lang="en-AU" sz="1400" b="0" i="0" u="none" strike="noStrike" baseline="0" dirty="0">
                <a:solidFill>
                  <a:srgbClr val="000000"/>
                </a:solidFill>
                <a:latin typeface="Calibri" panose="020F0502020204030204" pitchFamily="34" charset="0"/>
              </a:rPr>
              <a:t>button in the top right corner. </a:t>
            </a:r>
          </a:p>
          <a:p>
            <a:r>
              <a:rPr lang="en-AU" sz="1400" b="0" i="0" u="none" strike="noStrike" baseline="0" dirty="0">
                <a:solidFill>
                  <a:srgbClr val="000000"/>
                </a:solidFill>
                <a:latin typeface="Calibri" panose="020F0502020204030204" pitchFamily="34" charset="0"/>
              </a:rPr>
              <a:t>The administrator will be added and you will return to the </a:t>
            </a:r>
            <a:r>
              <a:rPr lang="en-AU" sz="1400" b="1" i="0" u="none" strike="noStrike" baseline="0" dirty="0">
                <a:solidFill>
                  <a:srgbClr val="000000"/>
                </a:solidFill>
                <a:latin typeface="Calibri" panose="020F0502020204030204" pitchFamily="34" charset="0"/>
              </a:rPr>
              <a:t>Active Users </a:t>
            </a:r>
            <a:r>
              <a:rPr lang="en-AU" sz="1400" b="0" i="0" u="none" strike="noStrike" baseline="0" dirty="0">
                <a:solidFill>
                  <a:srgbClr val="000000"/>
                </a:solidFill>
                <a:latin typeface="Calibri" panose="020F0502020204030204" pitchFamily="34" charset="0"/>
              </a:rPr>
              <a:t>list with confirmation message. </a:t>
            </a:r>
          </a:p>
          <a:p>
            <a:r>
              <a:rPr lang="en-AU" sz="1400" b="0" i="0" u="none" strike="noStrike" baseline="0" dirty="0">
                <a:solidFill>
                  <a:srgbClr val="000000"/>
                </a:solidFill>
                <a:latin typeface="Calibri" panose="020F0502020204030204" pitchFamily="34" charset="0"/>
              </a:rPr>
              <a:t>The administrator will receive an email from PlayHQ inviting them to either create an account or login to the platform. </a:t>
            </a:r>
            <a:endParaRPr lang="en-AU" sz="1400" b="1" dirty="0">
              <a:solidFill>
                <a:srgbClr val="000000"/>
              </a:solidFill>
              <a:latin typeface="Calibri" panose="020F0502020204030204" pitchFamily="34" charset="0"/>
            </a:endParaRPr>
          </a:p>
          <a:p>
            <a:r>
              <a:rPr lang="en-AU" sz="1400" b="0" i="0" u="none" strike="noStrike" baseline="0" dirty="0">
                <a:solidFill>
                  <a:srgbClr val="000000"/>
                </a:solidFill>
                <a:latin typeface="Calibri" panose="020F0502020204030204" pitchFamily="34" charset="0"/>
              </a:rPr>
              <a:t>To remove an administrator in the </a:t>
            </a:r>
            <a:r>
              <a:rPr lang="en-AU" sz="1400" b="1" i="0" u="none" strike="noStrike" baseline="0" dirty="0">
                <a:solidFill>
                  <a:srgbClr val="000000"/>
                </a:solidFill>
                <a:latin typeface="Calibri" panose="020F0502020204030204" pitchFamily="34" charset="0"/>
              </a:rPr>
              <a:t>Active Users </a:t>
            </a:r>
            <a:r>
              <a:rPr lang="en-AU" sz="1400" b="0" i="0" u="none" strike="noStrike" baseline="0" dirty="0">
                <a:solidFill>
                  <a:srgbClr val="000000"/>
                </a:solidFill>
                <a:latin typeface="Calibri" panose="020F0502020204030204" pitchFamily="34" charset="0"/>
              </a:rPr>
              <a:t>list click on the </a:t>
            </a:r>
            <a:r>
              <a:rPr lang="en-AU" sz="1400" b="1" i="0" u="none" strike="noStrike" baseline="0" dirty="0">
                <a:solidFill>
                  <a:srgbClr val="000000"/>
                </a:solidFill>
                <a:latin typeface="Calibri" panose="020F0502020204030204" pitchFamily="34" charset="0"/>
              </a:rPr>
              <a:t>Edit </a:t>
            </a:r>
            <a:r>
              <a:rPr lang="en-AU" sz="1400" b="0" i="0" u="none" strike="noStrike" baseline="0" dirty="0">
                <a:solidFill>
                  <a:srgbClr val="000000"/>
                </a:solidFill>
                <a:latin typeface="Calibri" panose="020F0502020204030204" pitchFamily="34" charset="0"/>
              </a:rPr>
              <a:t>button for the user you want to remove and click on the </a:t>
            </a:r>
            <a:r>
              <a:rPr lang="en-AU" sz="1400" b="1" i="0" u="none" strike="noStrike" baseline="0" dirty="0">
                <a:solidFill>
                  <a:srgbClr val="000000"/>
                </a:solidFill>
                <a:latin typeface="Calibri" panose="020F0502020204030204" pitchFamily="34" charset="0"/>
              </a:rPr>
              <a:t>Revoke User </a:t>
            </a:r>
            <a:r>
              <a:rPr lang="en-AU" sz="1400" b="0" i="0" u="none" strike="noStrike" baseline="0" dirty="0">
                <a:solidFill>
                  <a:srgbClr val="000000"/>
                </a:solidFill>
                <a:latin typeface="Calibri" panose="020F0502020204030204" pitchFamily="34" charset="0"/>
              </a:rPr>
              <a:t>button. </a:t>
            </a:r>
            <a:endParaRPr lang="en-AU" sz="1800" dirty="0"/>
          </a:p>
          <a:p>
            <a:endParaRPr lang="en-AU" dirty="0"/>
          </a:p>
        </p:txBody>
      </p:sp>
      <p:sp>
        <p:nvSpPr>
          <p:cNvPr id="4" name="Title 3">
            <a:extLst>
              <a:ext uri="{FF2B5EF4-FFF2-40B4-BE49-F238E27FC236}">
                <a16:creationId xmlns:a16="http://schemas.microsoft.com/office/drawing/2014/main" id="{0B245945-AD53-44DC-BE3D-87C8DEA456DF}"/>
              </a:ext>
            </a:extLst>
          </p:cNvPr>
          <p:cNvSpPr>
            <a:spLocks noGrp="1"/>
          </p:cNvSpPr>
          <p:nvPr>
            <p:ph type="title"/>
          </p:nvPr>
        </p:nvSpPr>
        <p:spPr/>
        <p:txBody>
          <a:bodyPr/>
          <a:lstStyle/>
          <a:p>
            <a:r>
              <a:rPr lang="en-AU" dirty="0"/>
              <a:t>My Organisation – Adding Admins</a:t>
            </a:r>
          </a:p>
        </p:txBody>
      </p:sp>
      <p:pic>
        <p:nvPicPr>
          <p:cNvPr id="5" name="Picture 4">
            <a:extLst>
              <a:ext uri="{FF2B5EF4-FFF2-40B4-BE49-F238E27FC236}">
                <a16:creationId xmlns:a16="http://schemas.microsoft.com/office/drawing/2014/main" id="{D5578B5D-3950-4EB3-B5B6-09D3B94FF687}"/>
              </a:ext>
            </a:extLst>
          </p:cNvPr>
          <p:cNvPicPr>
            <a:picLocks noChangeAspect="1"/>
          </p:cNvPicPr>
          <p:nvPr/>
        </p:nvPicPr>
        <p:blipFill>
          <a:blip r:embed="rId3"/>
          <a:stretch>
            <a:fillRect/>
          </a:stretch>
        </p:blipFill>
        <p:spPr>
          <a:xfrm>
            <a:off x="1681606" y="3429000"/>
            <a:ext cx="6542787" cy="2666185"/>
          </a:xfrm>
          <a:prstGeom prst="rect">
            <a:avLst/>
          </a:prstGeom>
        </p:spPr>
      </p:pic>
      <p:pic>
        <p:nvPicPr>
          <p:cNvPr id="6" name="Picture 5">
            <a:extLst>
              <a:ext uri="{FF2B5EF4-FFF2-40B4-BE49-F238E27FC236}">
                <a16:creationId xmlns:a16="http://schemas.microsoft.com/office/drawing/2014/main" id="{94E192DC-79E0-4DE8-8112-7CFC7B681EA7}"/>
              </a:ext>
            </a:extLst>
          </p:cNvPr>
          <p:cNvPicPr>
            <a:picLocks noChangeAspect="1"/>
          </p:cNvPicPr>
          <p:nvPr/>
        </p:nvPicPr>
        <p:blipFill>
          <a:blip r:embed="rId4"/>
          <a:stretch>
            <a:fillRect/>
          </a:stretch>
        </p:blipFill>
        <p:spPr>
          <a:xfrm>
            <a:off x="4438739" y="6323120"/>
            <a:ext cx="1028519" cy="344012"/>
          </a:xfrm>
          <a:prstGeom prst="rect">
            <a:avLst/>
          </a:prstGeom>
        </p:spPr>
      </p:pic>
    </p:spTree>
    <p:extLst>
      <p:ext uri="{BB962C8B-B14F-4D97-AF65-F5344CB8AC3E}">
        <p14:creationId xmlns:p14="http://schemas.microsoft.com/office/powerpoint/2010/main" val="154363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A0A397-BF51-4D86-9087-E82093F7899F}"/>
              </a:ext>
            </a:extLst>
          </p:cNvPr>
          <p:cNvSpPr>
            <a:spLocks noGrp="1"/>
          </p:cNvSpPr>
          <p:nvPr>
            <p:ph type="body" sz="quarter" idx="15"/>
          </p:nvPr>
        </p:nvSpPr>
        <p:spPr>
          <a:xfrm>
            <a:off x="266701" y="952501"/>
            <a:ext cx="9372602" cy="2278971"/>
          </a:xfrm>
        </p:spPr>
        <p:txBody>
          <a:bodyPr/>
          <a:lstStyle/>
          <a:p>
            <a:r>
              <a:rPr lang="en-AU" sz="1400" b="0" i="0" u="none" strike="noStrike" baseline="0" dirty="0">
                <a:solidFill>
                  <a:srgbClr val="000000"/>
                </a:solidFill>
                <a:latin typeface="Calibri" panose="020F0502020204030204" pitchFamily="34" charset="0"/>
              </a:rPr>
              <a:t>In the left-hand column go to </a:t>
            </a:r>
            <a:r>
              <a:rPr lang="en-AU" sz="1400" b="1" i="0" u="none" strike="noStrike" baseline="0" dirty="0">
                <a:solidFill>
                  <a:srgbClr val="000000"/>
                </a:solidFill>
                <a:latin typeface="Calibri" panose="020F0502020204030204" pitchFamily="34" charset="0"/>
              </a:rPr>
              <a:t>My Organisation </a:t>
            </a:r>
            <a:r>
              <a:rPr lang="en-AU" sz="1400" b="0" i="0" u="none" strike="noStrike" baseline="0" dirty="0">
                <a:solidFill>
                  <a:srgbClr val="000000"/>
                </a:solidFill>
                <a:latin typeface="Calibri" panose="020F0502020204030204" pitchFamily="34" charset="0"/>
              </a:rPr>
              <a:t>then select </a:t>
            </a:r>
            <a:r>
              <a:rPr lang="en-AU" sz="1400" b="1" i="0" u="none" strike="noStrike" baseline="0" dirty="0">
                <a:solidFill>
                  <a:srgbClr val="000000"/>
                </a:solidFill>
                <a:latin typeface="Calibri" panose="020F0502020204030204" pitchFamily="34" charset="0"/>
              </a:rPr>
              <a:t>Overview</a:t>
            </a:r>
            <a:r>
              <a:rPr lang="en-AU" sz="1400" b="0" i="0" u="none" strike="noStrike" baseline="0" dirty="0">
                <a:solidFill>
                  <a:srgbClr val="000000"/>
                </a:solidFill>
                <a:latin typeface="Calibri" panose="020F0502020204030204" pitchFamily="34" charset="0"/>
              </a:rPr>
              <a:t>. </a:t>
            </a:r>
          </a:p>
          <a:p>
            <a:r>
              <a:rPr lang="en-AU" sz="1400" b="0" i="0" u="none" strike="noStrike" baseline="0" dirty="0">
                <a:solidFill>
                  <a:srgbClr val="000000"/>
                </a:solidFill>
                <a:latin typeface="Calibri" panose="020F0502020204030204" pitchFamily="34" charset="0"/>
              </a:rPr>
              <a:t>Click on the </a:t>
            </a:r>
            <a:r>
              <a:rPr lang="en-AU" sz="1400" b="1" i="0" u="none" strike="noStrike" baseline="0" dirty="0">
                <a:solidFill>
                  <a:srgbClr val="000000"/>
                </a:solidFill>
                <a:latin typeface="Calibri" panose="020F0502020204030204" pitchFamily="34" charset="0"/>
              </a:rPr>
              <a:t>Details </a:t>
            </a:r>
            <a:r>
              <a:rPr lang="en-AU" sz="1400" b="0" i="0" u="none" strike="noStrike" baseline="0" dirty="0">
                <a:solidFill>
                  <a:srgbClr val="000000"/>
                </a:solidFill>
                <a:latin typeface="Calibri" panose="020F0502020204030204" pitchFamily="34" charset="0"/>
              </a:rPr>
              <a:t>tab. </a:t>
            </a:r>
          </a:p>
          <a:p>
            <a:r>
              <a:rPr lang="en-AU" sz="1400" b="0" i="0" u="none" strike="noStrike" baseline="0" dirty="0">
                <a:solidFill>
                  <a:srgbClr val="000000"/>
                </a:solidFill>
                <a:latin typeface="Calibri" panose="020F0502020204030204" pitchFamily="34" charset="0"/>
              </a:rPr>
              <a:t>Add your </a:t>
            </a:r>
            <a:r>
              <a:rPr lang="en-AU" sz="1400" dirty="0">
                <a:solidFill>
                  <a:srgbClr val="000000"/>
                </a:solidFill>
                <a:latin typeface="Calibri" panose="020F0502020204030204" pitchFamily="34" charset="0"/>
              </a:rPr>
              <a:t>club</a:t>
            </a:r>
            <a:r>
              <a:rPr lang="en-AU" sz="1400" b="0" i="0" u="none" strike="noStrike" baseline="0" dirty="0">
                <a:solidFill>
                  <a:srgbClr val="000000"/>
                </a:solidFill>
                <a:latin typeface="Calibri" panose="020F0502020204030204" pitchFamily="34" charset="0"/>
              </a:rPr>
              <a:t>’s details. </a:t>
            </a:r>
          </a:p>
          <a:p>
            <a:r>
              <a:rPr lang="en-AU" sz="1400" dirty="0">
                <a:solidFill>
                  <a:srgbClr val="000000"/>
                </a:solidFill>
                <a:latin typeface="Calibri" panose="020F0502020204030204" pitchFamily="34" charset="0"/>
              </a:rPr>
              <a:t>Add your club T&amp;C’s. If you </a:t>
            </a:r>
            <a:r>
              <a:rPr lang="en-AU" dirty="0">
                <a:solidFill>
                  <a:srgbClr val="000000"/>
                </a:solidFill>
                <a:latin typeface="Calibri" panose="020F0502020204030204" pitchFamily="34" charset="0"/>
              </a:rPr>
              <a:t>would like to add your own</a:t>
            </a:r>
            <a:r>
              <a:rPr lang="en-AU" sz="1400" dirty="0">
                <a:solidFill>
                  <a:srgbClr val="000000"/>
                </a:solidFill>
                <a:latin typeface="Calibri" panose="020F0502020204030204" pitchFamily="34" charset="0"/>
              </a:rPr>
              <a:t>. </a:t>
            </a:r>
            <a:endParaRPr lang="en-AU" sz="1400" b="0" i="0" u="none" strike="noStrike" baseline="0" dirty="0">
              <a:solidFill>
                <a:srgbClr val="000000"/>
              </a:solidFill>
              <a:latin typeface="Calibri" panose="020F0502020204030204" pitchFamily="34" charset="0"/>
            </a:endParaRPr>
          </a:p>
          <a:p>
            <a:r>
              <a:rPr lang="en-AU" sz="1400" b="0" i="0" u="none" strike="noStrike" baseline="0" dirty="0">
                <a:solidFill>
                  <a:srgbClr val="000000"/>
                </a:solidFill>
                <a:latin typeface="Calibri" panose="020F0502020204030204" pitchFamily="34" charset="0"/>
              </a:rPr>
              <a:t>Click on the </a:t>
            </a:r>
            <a:r>
              <a:rPr lang="en-AU" sz="1400" b="1" i="0" u="none" strike="noStrike" baseline="0" dirty="0">
                <a:solidFill>
                  <a:srgbClr val="000000"/>
                </a:solidFill>
                <a:latin typeface="Calibri" panose="020F0502020204030204" pitchFamily="34" charset="0"/>
              </a:rPr>
              <a:t>Update &amp; Save </a:t>
            </a:r>
            <a:r>
              <a:rPr lang="en-AU" sz="1400" b="0" i="0" u="none" strike="noStrike" baseline="0" dirty="0">
                <a:solidFill>
                  <a:srgbClr val="000000"/>
                </a:solidFill>
                <a:latin typeface="Calibri" panose="020F0502020204030204" pitchFamily="34" charset="0"/>
              </a:rPr>
              <a:t>at the bottom of the page. </a:t>
            </a:r>
          </a:p>
          <a:p>
            <a:r>
              <a:rPr lang="en-AU" sz="1400" b="1" i="1" u="none" strike="noStrike" baseline="0" dirty="0">
                <a:solidFill>
                  <a:srgbClr val="000000"/>
                </a:solidFill>
                <a:latin typeface="Calibri" panose="020F0502020204030204" pitchFamily="34" charset="0"/>
              </a:rPr>
              <a:t>Please note this information is important as it appears on your </a:t>
            </a:r>
            <a:r>
              <a:rPr lang="en-AU" sz="1400" b="1" i="1" dirty="0">
                <a:solidFill>
                  <a:srgbClr val="000000"/>
                </a:solidFill>
                <a:latin typeface="Calibri" panose="020F0502020204030204" pitchFamily="34" charset="0"/>
              </a:rPr>
              <a:t>Club</a:t>
            </a:r>
            <a:r>
              <a:rPr lang="en-AU" sz="1400" b="1" i="1" u="none" strike="noStrike" baseline="0" dirty="0">
                <a:solidFill>
                  <a:srgbClr val="000000"/>
                </a:solidFill>
                <a:latin typeface="Calibri" panose="020F0502020204030204" pitchFamily="34" charset="0"/>
              </a:rPr>
              <a:t>’s PlayHQ registration page</a:t>
            </a:r>
            <a:r>
              <a:rPr lang="en-AU" sz="1400" b="0" i="0" u="none" strike="noStrike" baseline="0" dirty="0">
                <a:solidFill>
                  <a:srgbClr val="000000"/>
                </a:solidFill>
                <a:latin typeface="Calibri" panose="020F0502020204030204" pitchFamily="34" charset="0"/>
              </a:rPr>
              <a:t>. </a:t>
            </a:r>
            <a:endParaRPr lang="en-AU" sz="1400" dirty="0">
              <a:solidFill>
                <a:srgbClr val="000000"/>
              </a:solidFill>
              <a:latin typeface="Calibri" panose="020F0502020204030204" pitchFamily="34" charset="0"/>
            </a:endParaRPr>
          </a:p>
          <a:p>
            <a:endParaRPr lang="en-AU" dirty="0"/>
          </a:p>
        </p:txBody>
      </p:sp>
      <p:sp>
        <p:nvSpPr>
          <p:cNvPr id="4" name="Title 3">
            <a:extLst>
              <a:ext uri="{FF2B5EF4-FFF2-40B4-BE49-F238E27FC236}">
                <a16:creationId xmlns:a16="http://schemas.microsoft.com/office/drawing/2014/main" id="{B8860D3C-EF3C-4D10-972C-8BAA7619F411}"/>
              </a:ext>
            </a:extLst>
          </p:cNvPr>
          <p:cNvSpPr>
            <a:spLocks noGrp="1"/>
          </p:cNvSpPr>
          <p:nvPr>
            <p:ph type="title"/>
          </p:nvPr>
        </p:nvSpPr>
        <p:spPr/>
        <p:txBody>
          <a:bodyPr/>
          <a:lstStyle/>
          <a:p>
            <a:r>
              <a:rPr lang="en-AU" dirty="0"/>
              <a:t>My Organisation - Details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2BE0ACF-E26C-4698-810F-5B70E54CC620}"/>
              </a:ext>
            </a:extLst>
          </p:cNvPr>
          <p:cNvPicPr>
            <a:picLocks noChangeAspect="1"/>
          </p:cNvPicPr>
          <p:nvPr/>
        </p:nvPicPr>
        <p:blipFill>
          <a:blip r:embed="rId2"/>
          <a:stretch>
            <a:fillRect/>
          </a:stretch>
        </p:blipFill>
        <p:spPr>
          <a:xfrm>
            <a:off x="1694939" y="3231472"/>
            <a:ext cx="6516121" cy="3029995"/>
          </a:xfrm>
          <a:prstGeom prst="rect">
            <a:avLst/>
          </a:prstGeom>
        </p:spPr>
      </p:pic>
      <p:pic>
        <p:nvPicPr>
          <p:cNvPr id="6" name="Picture 5">
            <a:extLst>
              <a:ext uri="{FF2B5EF4-FFF2-40B4-BE49-F238E27FC236}">
                <a16:creationId xmlns:a16="http://schemas.microsoft.com/office/drawing/2014/main" id="{E5CEAFF6-9270-4303-B2D4-A270810738BB}"/>
              </a:ext>
            </a:extLst>
          </p:cNvPr>
          <p:cNvPicPr>
            <a:picLocks noChangeAspect="1"/>
          </p:cNvPicPr>
          <p:nvPr/>
        </p:nvPicPr>
        <p:blipFill>
          <a:blip r:embed="rId3"/>
          <a:stretch>
            <a:fillRect/>
          </a:stretch>
        </p:blipFill>
        <p:spPr>
          <a:xfrm>
            <a:off x="4438739" y="6326325"/>
            <a:ext cx="1028519" cy="344012"/>
          </a:xfrm>
          <a:prstGeom prst="rect">
            <a:avLst/>
          </a:prstGeom>
        </p:spPr>
      </p:pic>
    </p:spTree>
    <p:extLst>
      <p:ext uri="{BB962C8B-B14F-4D97-AF65-F5344CB8AC3E}">
        <p14:creationId xmlns:p14="http://schemas.microsoft.com/office/powerpoint/2010/main" val="837158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42&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chDecimalSymbol17909&gt;.&lt;/m_chDecimalSymbol17909&gt;&lt;m_nGroupingDigits17909 val=&quot;3&quot;/&gt;&lt;m_chGroupingSymbol17909&gt;,&lt;/m_chGroupingSymbol17909&gt;&lt;m_strSuffix17909&gt;%&lt;/m_strSuffix17909&gt;&lt;/m_precDefaultPercent&gt;&lt;m_precDefaultDate/&gt;&lt;m_precDefaultYear/&gt;&lt;m_precDefaultQuarter/&gt;&lt;m_precDefaultMonth/&gt;&lt;m_precDefaultWeek/&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FL">
  <a:themeElements>
    <a:clrScheme name="AFL 2">
      <a:dk1>
        <a:srgbClr val="333333"/>
      </a:dk1>
      <a:lt1>
        <a:srgbClr val="FFFFFF"/>
      </a:lt1>
      <a:dk2>
        <a:srgbClr val="1E3E71"/>
      </a:dk2>
      <a:lt2>
        <a:srgbClr val="F2F2F2"/>
      </a:lt2>
      <a:accent1>
        <a:srgbClr val="00529C"/>
      </a:accent1>
      <a:accent2>
        <a:srgbClr val="E31E30"/>
      </a:accent2>
      <a:accent3>
        <a:srgbClr val="666666"/>
      </a:accent3>
      <a:accent4>
        <a:srgbClr val="A3BA60"/>
      </a:accent4>
      <a:accent5>
        <a:srgbClr val="78649F"/>
      </a:accent5>
      <a:accent6>
        <a:srgbClr val="E0944D"/>
      </a:accent6>
      <a:hlink>
        <a:srgbClr val="999999"/>
      </a:hlink>
      <a:folHlink>
        <a:srgbClr val="CC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180000" indent="-180000">
          <a:spcBef>
            <a:spcPts val="1200"/>
          </a:spcBef>
          <a:buClr>
            <a:schemeClr val="tx2"/>
          </a:buClr>
          <a:buFont typeface="Arial"/>
          <a:buChar char="•"/>
          <a:defRPr sz="1200" dirty="0" smtClean="0">
            <a:solidFill>
              <a:srgbClr val="333333"/>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4678</TotalTime>
  <Words>5637</Words>
  <Application>Microsoft Office PowerPoint</Application>
  <PresentationFormat>A4 Paper (210x297 mm)</PresentationFormat>
  <Paragraphs>312</Paragraphs>
  <Slides>41</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vt:lpstr>
      <vt:lpstr>Calibri</vt:lpstr>
      <vt:lpstr>Cambria</vt:lpstr>
      <vt:lpstr>Lucida Grande</vt:lpstr>
      <vt:lpstr>Wingdings</vt:lpstr>
      <vt:lpstr>AFL</vt:lpstr>
      <vt:lpstr>think-cell Slide</vt:lpstr>
      <vt:lpstr>PowerPoint Presentation</vt:lpstr>
      <vt:lpstr>Training Agenda</vt:lpstr>
      <vt:lpstr>Test Site Information</vt:lpstr>
      <vt:lpstr>Test Platform</vt:lpstr>
      <vt:lpstr>Admin Portal</vt:lpstr>
      <vt:lpstr>Using As</vt:lpstr>
      <vt:lpstr>Participant Portal</vt:lpstr>
      <vt:lpstr>My Organisation – Adding Admins</vt:lpstr>
      <vt:lpstr>My Organisation - Details</vt:lpstr>
      <vt:lpstr>My Organisation - Contacts</vt:lpstr>
      <vt:lpstr>My Organisation - Vouchers</vt:lpstr>
      <vt:lpstr>My Organisation - Payments</vt:lpstr>
      <vt:lpstr>Settings- Government vouchers</vt:lpstr>
      <vt:lpstr>Settings- Integrations</vt:lpstr>
      <vt:lpstr>Settings- Integrations</vt:lpstr>
      <vt:lpstr>Integrations - Sync Mailchimp </vt:lpstr>
      <vt:lpstr>Transfers &amp; Permits - Settings &amp; Add notification emails</vt:lpstr>
      <vt:lpstr>Merchandise - Products </vt:lpstr>
      <vt:lpstr>Registrations - Custom fields</vt:lpstr>
      <vt:lpstr>Registrations Configure - Participant to Club form</vt:lpstr>
      <vt:lpstr>Registration  Form Overview</vt:lpstr>
      <vt:lpstr>Family Discounts </vt:lpstr>
      <vt:lpstr>Create Teams </vt:lpstr>
      <vt:lpstr>Participant registration - Approval </vt:lpstr>
      <vt:lpstr>View Participant Details </vt:lpstr>
      <vt:lpstr>Participant management- Allocating players to teams </vt:lpstr>
      <vt:lpstr>Player Points</vt:lpstr>
      <vt:lpstr>Request a season permit</vt:lpstr>
      <vt:lpstr>Game Day Permits </vt:lpstr>
      <vt:lpstr>Transfers</vt:lpstr>
      <vt:lpstr>Team officials and managers - How to allocate &amp; give access </vt:lpstr>
      <vt:lpstr>   Team Managers</vt:lpstr>
      <vt:lpstr> Team Managers </vt:lpstr>
      <vt:lpstr>Awards </vt:lpstr>
      <vt:lpstr>Live Scoring &amp; E-Scoring </vt:lpstr>
      <vt:lpstr>Start electronic scoring</vt:lpstr>
      <vt:lpstr>Ending the session</vt:lpstr>
      <vt:lpstr>Season Set Up Checklist</vt:lpstr>
      <vt:lpstr>More Information and Support </vt:lpstr>
      <vt:lpstr>Questions &amp; Feedback</vt:lpstr>
      <vt:lpstr>PowerPoint Presentation</vt:lpstr>
    </vt:vector>
  </TitlesOfParts>
  <Company>AFL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 Lawson</dc:creator>
  <cp:lastModifiedBy>Annick Van Diesen</cp:lastModifiedBy>
  <cp:revision>540</cp:revision>
  <dcterms:created xsi:type="dcterms:W3CDTF">2013-08-04T23:01:57Z</dcterms:created>
  <dcterms:modified xsi:type="dcterms:W3CDTF">2021-10-04T04:25:33Z</dcterms:modified>
</cp:coreProperties>
</file>